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31"/>
  </p:notesMasterIdLst>
  <p:sldIdLst>
    <p:sldId id="300" r:id="rId2"/>
    <p:sldId id="324" r:id="rId3"/>
    <p:sldId id="323" r:id="rId4"/>
    <p:sldId id="325" r:id="rId5"/>
    <p:sldId id="326" r:id="rId6"/>
    <p:sldId id="331" r:id="rId7"/>
    <p:sldId id="328" r:id="rId8"/>
    <p:sldId id="332" r:id="rId9"/>
    <p:sldId id="327" r:id="rId10"/>
    <p:sldId id="333" r:id="rId11"/>
    <p:sldId id="322" r:id="rId12"/>
    <p:sldId id="307" r:id="rId13"/>
    <p:sldId id="343" r:id="rId14"/>
    <p:sldId id="344" r:id="rId15"/>
    <p:sldId id="345" r:id="rId16"/>
    <p:sldId id="335" r:id="rId17"/>
    <p:sldId id="302" r:id="rId18"/>
    <p:sldId id="341" r:id="rId19"/>
    <p:sldId id="336" r:id="rId20"/>
    <p:sldId id="338" r:id="rId21"/>
    <p:sldId id="337" r:id="rId22"/>
    <p:sldId id="342" r:id="rId23"/>
    <p:sldId id="317" r:id="rId24"/>
    <p:sldId id="346" r:id="rId25"/>
    <p:sldId id="350" r:id="rId26"/>
    <p:sldId id="348" r:id="rId27"/>
    <p:sldId id="349" r:id="rId28"/>
    <p:sldId id="347" r:id="rId29"/>
    <p:sldId id="321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5C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85"/>
    <p:restoredTop sz="77600" autoAdjust="0"/>
  </p:normalViewPr>
  <p:slideViewPr>
    <p:cSldViewPr snapToGrid="0" snapToObjects="1">
      <p:cViewPr varScale="1">
        <p:scale>
          <a:sx n="82" d="100"/>
          <a:sy n="82" d="100"/>
        </p:scale>
        <p:origin x="2080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22" d="100"/>
          <a:sy n="122" d="100"/>
        </p:scale>
        <p:origin x="3864" y="2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高敬淳" userId="6f012b90-be74-4191-b507-4ac7a8d5c3ce" providerId="ADAL" clId="{CCC04E31-77A6-4C42-8F69-5E9BE3C768AB}"/>
    <pc:docChg chg="undo redo custSel addSld delSld modSld sldOrd">
      <pc:chgData name="高敬淳" userId="6f012b90-be74-4191-b507-4ac7a8d5c3ce" providerId="ADAL" clId="{CCC04E31-77A6-4C42-8F69-5E9BE3C768AB}" dt="2022-11-18T10:34:21.808" v="22220" actId="20577"/>
      <pc:docMkLst>
        <pc:docMk/>
      </pc:docMkLst>
      <pc:sldChg chg="addSp delSp modSp del mod">
        <pc:chgData name="高敬淳" userId="6f012b90-be74-4191-b507-4ac7a8d5c3ce" providerId="ADAL" clId="{CCC04E31-77A6-4C42-8F69-5E9BE3C768AB}" dt="2022-11-15T12:12:32.999" v="479" actId="2696"/>
        <pc:sldMkLst>
          <pc:docMk/>
          <pc:sldMk cId="0" sldId="301"/>
        </pc:sldMkLst>
        <pc:spChg chg="del">
          <ac:chgData name="高敬淳" userId="6f012b90-be74-4191-b507-4ac7a8d5c3ce" providerId="ADAL" clId="{CCC04E31-77A6-4C42-8F69-5E9BE3C768AB}" dt="2022-11-15T12:12:20.590" v="477" actId="21"/>
          <ac:spMkLst>
            <pc:docMk/>
            <pc:sldMk cId="0" sldId="301"/>
            <ac:spMk id="6" creationId="{BC643BB1-77D7-4183-812D-B79795B2C576}"/>
          </ac:spMkLst>
        </pc:spChg>
        <pc:picChg chg="add mod">
          <ac:chgData name="高敬淳" userId="6f012b90-be74-4191-b507-4ac7a8d5c3ce" providerId="ADAL" clId="{CCC04E31-77A6-4C42-8F69-5E9BE3C768AB}" dt="2022-11-15T11:36:36.339" v="9" actId="1076"/>
          <ac:picMkLst>
            <pc:docMk/>
            <pc:sldMk cId="0" sldId="301"/>
            <ac:picMk id="2" creationId="{A5E33019-5E49-A8EE-9D54-40FF64DE8493}"/>
          </ac:picMkLst>
        </pc:picChg>
        <pc:picChg chg="mod modCrop">
          <ac:chgData name="高敬淳" userId="6f012b90-be74-4191-b507-4ac7a8d5c3ce" providerId="ADAL" clId="{CCC04E31-77A6-4C42-8F69-5E9BE3C768AB}" dt="2022-11-15T11:36:38.044" v="10" actId="1076"/>
          <ac:picMkLst>
            <pc:docMk/>
            <pc:sldMk cId="0" sldId="301"/>
            <ac:picMk id="5" creationId="{5AAB9C1A-402E-4542-AAB4-88EB05A2D0C4}"/>
          </ac:picMkLst>
        </pc:picChg>
      </pc:sldChg>
      <pc:sldChg chg="modSp mod ord modNotesTx">
        <pc:chgData name="高敬淳" userId="6f012b90-be74-4191-b507-4ac7a8d5c3ce" providerId="ADAL" clId="{CCC04E31-77A6-4C42-8F69-5E9BE3C768AB}" dt="2022-11-18T08:51:46.109" v="13193" actId="20577"/>
        <pc:sldMkLst>
          <pc:docMk/>
          <pc:sldMk cId="0" sldId="302"/>
        </pc:sldMkLst>
        <pc:spChg chg="mod">
          <ac:chgData name="高敬淳" userId="6f012b90-be74-4191-b507-4ac7a8d5c3ce" providerId="ADAL" clId="{CCC04E31-77A6-4C42-8F69-5E9BE3C768AB}" dt="2022-11-17T11:34:08.618" v="1864" actId="20577"/>
          <ac:spMkLst>
            <pc:docMk/>
            <pc:sldMk cId="0" sldId="302"/>
            <ac:spMk id="7" creationId="{6E23B859-4790-4F11-90E0-6B01AD10FD7D}"/>
          </ac:spMkLst>
        </pc:spChg>
      </pc:sldChg>
      <pc:sldChg chg="addSp delSp modSp mod modNotesTx">
        <pc:chgData name="高敬淳" userId="6f012b90-be74-4191-b507-4ac7a8d5c3ce" providerId="ADAL" clId="{CCC04E31-77A6-4C42-8F69-5E9BE3C768AB}" dt="2022-11-18T07:48:14.482" v="7926" actId="20577"/>
        <pc:sldMkLst>
          <pc:docMk/>
          <pc:sldMk cId="0" sldId="307"/>
        </pc:sldMkLst>
        <pc:spChg chg="add del mod">
          <ac:chgData name="高敬淳" userId="6f012b90-be74-4191-b507-4ac7a8d5c3ce" providerId="ADAL" clId="{CCC04E31-77A6-4C42-8F69-5E9BE3C768AB}" dt="2022-11-17T09:19:51.546" v="1175"/>
          <ac:spMkLst>
            <pc:docMk/>
            <pc:sldMk cId="0" sldId="307"/>
            <ac:spMk id="3" creationId="{C1859E64-506F-006A-B95B-0ADEE8B7B65D}"/>
          </ac:spMkLst>
        </pc:spChg>
        <pc:spChg chg="add mod">
          <ac:chgData name="高敬淳" userId="6f012b90-be74-4191-b507-4ac7a8d5c3ce" providerId="ADAL" clId="{CCC04E31-77A6-4C42-8F69-5E9BE3C768AB}" dt="2022-11-17T10:49:16.748" v="1347" actId="113"/>
          <ac:spMkLst>
            <pc:docMk/>
            <pc:sldMk cId="0" sldId="307"/>
            <ac:spMk id="8" creationId="{3D41E2EC-8637-A35A-4B76-BB58B94379D7}"/>
          </ac:spMkLst>
        </pc:spChg>
        <pc:picChg chg="add del mod">
          <ac:chgData name="高敬淳" userId="6f012b90-be74-4191-b507-4ac7a8d5c3ce" providerId="ADAL" clId="{CCC04E31-77A6-4C42-8F69-5E9BE3C768AB}" dt="2022-11-17T09:19:48.730" v="1174" actId="21"/>
          <ac:picMkLst>
            <pc:docMk/>
            <pc:sldMk cId="0" sldId="307"/>
            <ac:picMk id="4" creationId="{29EC20DF-B73F-3784-404F-16C1ACE1BF4E}"/>
          </ac:picMkLst>
        </pc:picChg>
        <pc:picChg chg="del">
          <ac:chgData name="高敬淳" userId="6f012b90-be74-4191-b507-4ac7a8d5c3ce" providerId="ADAL" clId="{CCC04E31-77A6-4C42-8F69-5E9BE3C768AB}" dt="2022-11-17T09:19:40.334" v="1170" actId="478"/>
          <ac:picMkLst>
            <pc:docMk/>
            <pc:sldMk cId="0" sldId="307"/>
            <ac:picMk id="5" creationId="{3F3A56C5-AD9E-4838-9EC5-8B293C2B6635}"/>
          </ac:picMkLst>
        </pc:picChg>
        <pc:picChg chg="add mod">
          <ac:chgData name="高敬淳" userId="6f012b90-be74-4191-b507-4ac7a8d5c3ce" providerId="ADAL" clId="{CCC04E31-77A6-4C42-8F69-5E9BE3C768AB}" dt="2022-11-17T09:25:32.603" v="1207" actId="1076"/>
          <ac:picMkLst>
            <pc:docMk/>
            <pc:sldMk cId="0" sldId="307"/>
            <ac:picMk id="7" creationId="{98D0D0D2-EC5B-EAF8-8FFB-0F97157DE671}"/>
          </ac:picMkLst>
        </pc:picChg>
      </pc:sldChg>
      <pc:sldChg chg="del">
        <pc:chgData name="高敬淳" userId="6f012b90-be74-4191-b507-4ac7a8d5c3ce" providerId="ADAL" clId="{CCC04E31-77A6-4C42-8F69-5E9BE3C768AB}" dt="2022-11-17T11:33:31.042" v="1860" actId="2696"/>
        <pc:sldMkLst>
          <pc:docMk/>
          <pc:sldMk cId="0" sldId="308"/>
        </pc:sldMkLst>
      </pc:sldChg>
      <pc:sldChg chg="del">
        <pc:chgData name="高敬淳" userId="6f012b90-be74-4191-b507-4ac7a8d5c3ce" providerId="ADAL" clId="{CCC04E31-77A6-4C42-8F69-5E9BE3C768AB}" dt="2022-11-17T11:34:36.865" v="1871" actId="2696"/>
        <pc:sldMkLst>
          <pc:docMk/>
          <pc:sldMk cId="0" sldId="309"/>
        </pc:sldMkLst>
      </pc:sldChg>
      <pc:sldChg chg="del">
        <pc:chgData name="高敬淳" userId="6f012b90-be74-4191-b507-4ac7a8d5c3ce" providerId="ADAL" clId="{CCC04E31-77A6-4C42-8F69-5E9BE3C768AB}" dt="2022-11-17T11:34:39.534" v="1872" actId="2696"/>
        <pc:sldMkLst>
          <pc:docMk/>
          <pc:sldMk cId="0" sldId="311"/>
        </pc:sldMkLst>
      </pc:sldChg>
      <pc:sldChg chg="del">
        <pc:chgData name="高敬淳" userId="6f012b90-be74-4191-b507-4ac7a8d5c3ce" providerId="ADAL" clId="{CCC04E31-77A6-4C42-8F69-5E9BE3C768AB}" dt="2022-11-17T11:34:42.253" v="1873" actId="2696"/>
        <pc:sldMkLst>
          <pc:docMk/>
          <pc:sldMk cId="0" sldId="312"/>
        </pc:sldMkLst>
      </pc:sldChg>
      <pc:sldChg chg="del">
        <pc:chgData name="高敬淳" userId="6f012b90-be74-4191-b507-4ac7a8d5c3ce" providerId="ADAL" clId="{CCC04E31-77A6-4C42-8F69-5E9BE3C768AB}" dt="2022-11-17T11:34:45.284" v="1874" actId="2696"/>
        <pc:sldMkLst>
          <pc:docMk/>
          <pc:sldMk cId="0" sldId="313"/>
        </pc:sldMkLst>
      </pc:sldChg>
      <pc:sldChg chg="del">
        <pc:chgData name="高敬淳" userId="6f012b90-be74-4191-b507-4ac7a8d5c3ce" providerId="ADAL" clId="{CCC04E31-77A6-4C42-8F69-5E9BE3C768AB}" dt="2022-11-17T11:34:48.269" v="1875" actId="2696"/>
        <pc:sldMkLst>
          <pc:docMk/>
          <pc:sldMk cId="0" sldId="314"/>
        </pc:sldMkLst>
      </pc:sldChg>
      <pc:sldChg chg="del">
        <pc:chgData name="高敬淳" userId="6f012b90-be74-4191-b507-4ac7a8d5c3ce" providerId="ADAL" clId="{CCC04E31-77A6-4C42-8F69-5E9BE3C768AB}" dt="2022-11-17T11:34:51.050" v="1876" actId="2696"/>
        <pc:sldMkLst>
          <pc:docMk/>
          <pc:sldMk cId="0" sldId="315"/>
        </pc:sldMkLst>
      </pc:sldChg>
      <pc:sldChg chg="add del">
        <pc:chgData name="高敬淳" userId="6f012b90-be74-4191-b507-4ac7a8d5c3ce" providerId="ADAL" clId="{CCC04E31-77A6-4C42-8F69-5E9BE3C768AB}" dt="2022-11-17T11:35:43.188" v="1889" actId="2696"/>
        <pc:sldMkLst>
          <pc:docMk/>
          <pc:sldMk cId="0" sldId="316"/>
        </pc:sldMkLst>
      </pc:sldChg>
      <pc:sldChg chg="addSp delSp modSp add del mod modNotesTx">
        <pc:chgData name="高敬淳" userId="6f012b90-be74-4191-b507-4ac7a8d5c3ce" providerId="ADAL" clId="{CCC04E31-77A6-4C42-8F69-5E9BE3C768AB}" dt="2022-11-18T07:31:18.150" v="6402" actId="20577"/>
        <pc:sldMkLst>
          <pc:docMk/>
          <pc:sldMk cId="0" sldId="317"/>
        </pc:sldMkLst>
        <pc:spChg chg="add mod">
          <ac:chgData name="高敬淳" userId="6f012b90-be74-4191-b507-4ac7a8d5c3ce" providerId="ADAL" clId="{CCC04E31-77A6-4C42-8F69-5E9BE3C768AB}" dt="2022-11-17T12:29:56.151" v="1962" actId="1076"/>
          <ac:spMkLst>
            <pc:docMk/>
            <pc:sldMk cId="0" sldId="317"/>
            <ac:spMk id="2" creationId="{734D5FC7-8E06-797C-439D-DD5885ED8782}"/>
          </ac:spMkLst>
        </pc:spChg>
        <pc:spChg chg="add mod">
          <ac:chgData name="高敬淳" userId="6f012b90-be74-4191-b507-4ac7a8d5c3ce" providerId="ADAL" clId="{CCC04E31-77A6-4C42-8F69-5E9BE3C768AB}" dt="2022-11-17T12:54:59.626" v="2128" actId="1076"/>
          <ac:spMkLst>
            <pc:docMk/>
            <pc:sldMk cId="0" sldId="317"/>
            <ac:spMk id="4" creationId="{332BADE9-7A2C-7457-A6B5-05C5034B6611}"/>
          </ac:spMkLst>
        </pc:spChg>
        <pc:spChg chg="mod">
          <ac:chgData name="高敬淳" userId="6f012b90-be74-4191-b507-4ac7a8d5c3ce" providerId="ADAL" clId="{CCC04E31-77A6-4C42-8F69-5E9BE3C768AB}" dt="2022-11-17T12:15:15.773" v="1957" actId="20577"/>
          <ac:spMkLst>
            <pc:docMk/>
            <pc:sldMk cId="0" sldId="317"/>
            <ac:spMk id="1048691" creationId="{00000000-0000-0000-0000-000000000000}"/>
          </ac:spMkLst>
        </pc:spChg>
        <pc:spChg chg="del">
          <ac:chgData name="高敬淳" userId="6f012b90-be74-4191-b507-4ac7a8d5c3ce" providerId="ADAL" clId="{CCC04E31-77A6-4C42-8F69-5E9BE3C768AB}" dt="2022-11-17T12:45:57.274" v="1982" actId="478"/>
          <ac:spMkLst>
            <pc:docMk/>
            <pc:sldMk cId="0" sldId="317"/>
            <ac:spMk id="1048694" creationId="{00000000-0000-0000-0000-000000000000}"/>
          </ac:spMkLst>
        </pc:spChg>
        <pc:spChg chg="del">
          <ac:chgData name="高敬淳" userId="6f012b90-be74-4191-b507-4ac7a8d5c3ce" providerId="ADAL" clId="{CCC04E31-77A6-4C42-8F69-5E9BE3C768AB}" dt="2022-11-17T12:29:58.813" v="1963" actId="478"/>
          <ac:spMkLst>
            <pc:docMk/>
            <pc:sldMk cId="0" sldId="317"/>
            <ac:spMk id="1048695" creationId="{00000000-0000-0000-0000-000000000000}"/>
          </ac:spMkLst>
        </pc:spChg>
        <pc:spChg chg="del">
          <ac:chgData name="高敬淳" userId="6f012b90-be74-4191-b507-4ac7a8d5c3ce" providerId="ADAL" clId="{CCC04E31-77A6-4C42-8F69-5E9BE3C768AB}" dt="2022-11-17T12:30:01.465" v="1964" actId="478"/>
          <ac:spMkLst>
            <pc:docMk/>
            <pc:sldMk cId="0" sldId="317"/>
            <ac:spMk id="1048698" creationId="{00000000-0000-0000-0000-000000000000}"/>
          </ac:spMkLst>
        </pc:spChg>
        <pc:picChg chg="add mod">
          <ac:chgData name="高敬淳" userId="6f012b90-be74-4191-b507-4ac7a8d5c3ce" providerId="ADAL" clId="{CCC04E31-77A6-4C42-8F69-5E9BE3C768AB}" dt="2022-11-17T12:55:06.523" v="2129" actId="1076"/>
          <ac:picMkLst>
            <pc:docMk/>
            <pc:sldMk cId="0" sldId="317"/>
            <ac:picMk id="3" creationId="{019EB036-FA4B-CFB7-37CB-B69AEFF2DFD7}"/>
          </ac:picMkLst>
        </pc:picChg>
        <pc:picChg chg="del">
          <ac:chgData name="高敬淳" userId="6f012b90-be74-4191-b507-4ac7a8d5c3ce" providerId="ADAL" clId="{CCC04E31-77A6-4C42-8F69-5E9BE3C768AB}" dt="2022-11-17T12:30:04.121" v="1965" actId="478"/>
          <ac:picMkLst>
            <pc:docMk/>
            <pc:sldMk cId="0" sldId="317"/>
            <ac:picMk id="2097186" creationId="{00000000-0000-0000-0000-000000000000}"/>
          </ac:picMkLst>
        </pc:picChg>
        <pc:picChg chg="del">
          <ac:chgData name="高敬淳" userId="6f012b90-be74-4191-b507-4ac7a8d5c3ce" providerId="ADAL" clId="{CCC04E31-77A6-4C42-8F69-5E9BE3C768AB}" dt="2022-11-17T12:30:06.007" v="1966" actId="478"/>
          <ac:picMkLst>
            <pc:docMk/>
            <pc:sldMk cId="0" sldId="317"/>
            <ac:picMk id="2097187" creationId="{00000000-0000-0000-0000-000000000000}"/>
          </ac:picMkLst>
        </pc:picChg>
        <pc:picChg chg="del">
          <ac:chgData name="高敬淳" userId="6f012b90-be74-4191-b507-4ac7a8d5c3ce" providerId="ADAL" clId="{CCC04E31-77A6-4C42-8F69-5E9BE3C768AB}" dt="2022-11-17T12:30:07.913" v="1967" actId="478"/>
          <ac:picMkLst>
            <pc:docMk/>
            <pc:sldMk cId="0" sldId="317"/>
            <ac:picMk id="2097188" creationId="{00000000-0000-0000-0000-000000000000}"/>
          </ac:picMkLst>
        </pc:picChg>
      </pc:sldChg>
      <pc:sldChg chg="add del">
        <pc:chgData name="高敬淳" userId="6f012b90-be74-4191-b507-4ac7a8d5c3ce" providerId="ADAL" clId="{CCC04E31-77A6-4C42-8F69-5E9BE3C768AB}" dt="2022-11-17T11:36:53.968" v="1891" actId="2696"/>
        <pc:sldMkLst>
          <pc:docMk/>
          <pc:sldMk cId="0" sldId="318"/>
        </pc:sldMkLst>
      </pc:sldChg>
      <pc:sldChg chg="add del">
        <pc:chgData name="高敬淳" userId="6f012b90-be74-4191-b507-4ac7a8d5c3ce" providerId="ADAL" clId="{CCC04E31-77A6-4C42-8F69-5E9BE3C768AB}" dt="2022-11-17T11:36:46.698" v="1890" actId="2696"/>
        <pc:sldMkLst>
          <pc:docMk/>
          <pc:sldMk cId="0" sldId="319"/>
        </pc:sldMkLst>
      </pc:sldChg>
      <pc:sldChg chg="add del modNotesTx">
        <pc:chgData name="高敬淳" userId="6f012b90-be74-4191-b507-4ac7a8d5c3ce" providerId="ADAL" clId="{CCC04E31-77A6-4C42-8F69-5E9BE3C768AB}" dt="2022-11-17T12:53:26.176" v="2118" actId="2696"/>
        <pc:sldMkLst>
          <pc:docMk/>
          <pc:sldMk cId="0" sldId="320"/>
        </pc:sldMkLst>
      </pc:sldChg>
      <pc:sldChg chg="modSp mod modNotesTx">
        <pc:chgData name="高敬淳" userId="6f012b90-be74-4191-b507-4ac7a8d5c3ce" providerId="ADAL" clId="{CCC04E31-77A6-4C42-8F69-5E9BE3C768AB}" dt="2022-11-18T10:34:21.808" v="22220" actId="20577"/>
        <pc:sldMkLst>
          <pc:docMk/>
          <pc:sldMk cId="2950737102" sldId="322"/>
        </pc:sldMkLst>
        <pc:spChg chg="mod">
          <ac:chgData name="高敬淳" userId="6f012b90-be74-4191-b507-4ac7a8d5c3ce" providerId="ADAL" clId="{CCC04E31-77A6-4C42-8F69-5E9BE3C768AB}" dt="2022-11-18T10:05:39.360" v="18798" actId="20577"/>
          <ac:spMkLst>
            <pc:docMk/>
            <pc:sldMk cId="2950737102" sldId="322"/>
            <ac:spMk id="1048592" creationId="{00000000-0000-0000-0000-000000000000}"/>
          </ac:spMkLst>
        </pc:spChg>
      </pc:sldChg>
      <pc:sldChg chg="addSp delSp modSp mod modNotesTx">
        <pc:chgData name="高敬淳" userId="6f012b90-be74-4191-b507-4ac7a8d5c3ce" providerId="ADAL" clId="{CCC04E31-77A6-4C42-8F69-5E9BE3C768AB}" dt="2022-11-18T09:42:58.436" v="17199" actId="20577"/>
        <pc:sldMkLst>
          <pc:docMk/>
          <pc:sldMk cId="559941089" sldId="323"/>
        </pc:sldMkLst>
        <pc:spChg chg="add del mod">
          <ac:chgData name="高敬淳" userId="6f012b90-be74-4191-b507-4ac7a8d5c3ce" providerId="ADAL" clId="{CCC04E31-77A6-4C42-8F69-5E9BE3C768AB}" dt="2022-11-15T12:11:41.984" v="469" actId="21"/>
          <ac:spMkLst>
            <pc:docMk/>
            <pc:sldMk cId="559941089" sldId="323"/>
            <ac:spMk id="5" creationId="{41BAE023-062B-7A26-C738-B67220A5DE74}"/>
          </ac:spMkLst>
        </pc:spChg>
        <pc:spChg chg="add del mod">
          <ac:chgData name="高敬淳" userId="6f012b90-be74-4191-b507-4ac7a8d5c3ce" providerId="ADAL" clId="{CCC04E31-77A6-4C42-8F69-5E9BE3C768AB}" dt="2022-11-15T12:12:11.643" v="476" actId="478"/>
          <ac:spMkLst>
            <pc:docMk/>
            <pc:sldMk cId="559941089" sldId="323"/>
            <ac:spMk id="12" creationId="{DE7E672F-150C-4A4F-F12A-07AB84A8E550}"/>
          </ac:spMkLst>
        </pc:spChg>
        <pc:spChg chg="add mod">
          <ac:chgData name="高敬淳" userId="6f012b90-be74-4191-b507-4ac7a8d5c3ce" providerId="ADAL" clId="{CCC04E31-77A6-4C42-8F69-5E9BE3C768AB}" dt="2022-11-16T02:58:43.360" v="779" actId="20577"/>
          <ac:spMkLst>
            <pc:docMk/>
            <pc:sldMk cId="559941089" sldId="323"/>
            <ac:spMk id="15" creationId="{9BC9A91C-4826-9EA9-E5E2-61B18BC94A2A}"/>
          </ac:spMkLst>
        </pc:spChg>
        <pc:picChg chg="add del mod modCrop">
          <ac:chgData name="高敬淳" userId="6f012b90-be74-4191-b507-4ac7a8d5c3ce" providerId="ADAL" clId="{CCC04E31-77A6-4C42-8F69-5E9BE3C768AB}" dt="2022-11-15T12:12:04.604" v="473" actId="21"/>
          <ac:picMkLst>
            <pc:docMk/>
            <pc:sldMk cId="559941089" sldId="323"/>
            <ac:picMk id="2" creationId="{E0C4B852-3846-4BA7-CAAA-4BB1363410CB}"/>
          </ac:picMkLst>
        </pc:picChg>
        <pc:picChg chg="add del mod modCrop">
          <ac:chgData name="高敬淳" userId="6f012b90-be74-4191-b507-4ac7a8d5c3ce" providerId="ADAL" clId="{CCC04E31-77A6-4C42-8F69-5E9BE3C768AB}" dt="2022-11-15T12:12:04.604" v="473" actId="21"/>
          <ac:picMkLst>
            <pc:docMk/>
            <pc:sldMk cId="559941089" sldId="323"/>
            <ac:picMk id="3" creationId="{1701C6E2-0DF7-4B63-A111-650A7D5E3744}"/>
          </ac:picMkLst>
        </pc:picChg>
        <pc:picChg chg="add del mod">
          <ac:chgData name="高敬淳" userId="6f012b90-be74-4191-b507-4ac7a8d5c3ce" providerId="ADAL" clId="{CCC04E31-77A6-4C42-8F69-5E9BE3C768AB}" dt="2022-11-15T12:11:41.045" v="467"/>
          <ac:picMkLst>
            <pc:docMk/>
            <pc:sldMk cId="559941089" sldId="323"/>
            <ac:picMk id="6" creationId="{86BFFA14-3F29-B471-13B1-7D432691647D}"/>
          </ac:picMkLst>
        </pc:picChg>
        <pc:picChg chg="add del">
          <ac:chgData name="高敬淳" userId="6f012b90-be74-4191-b507-4ac7a8d5c3ce" providerId="ADAL" clId="{CCC04E31-77A6-4C42-8F69-5E9BE3C768AB}" dt="2022-11-15T12:11:48.630" v="470" actId="21"/>
          <ac:picMkLst>
            <pc:docMk/>
            <pc:sldMk cId="559941089" sldId="323"/>
            <ac:picMk id="7" creationId="{E72B5DE8-6817-4D7D-BA06-9A7CAB208B14}"/>
          </ac:picMkLst>
        </pc:picChg>
        <pc:picChg chg="add del mod">
          <ac:chgData name="高敬淳" userId="6f012b90-be74-4191-b507-4ac7a8d5c3ce" providerId="ADAL" clId="{CCC04E31-77A6-4C42-8F69-5E9BE3C768AB}" dt="2022-11-15T12:11:41.045" v="467"/>
          <ac:picMkLst>
            <pc:docMk/>
            <pc:sldMk cId="559941089" sldId="323"/>
            <ac:picMk id="8" creationId="{76B757E7-442C-352C-2DC5-6188FE43F018}"/>
          </ac:picMkLst>
        </pc:picChg>
        <pc:picChg chg="add del mod">
          <ac:chgData name="高敬淳" userId="6f012b90-be74-4191-b507-4ac7a8d5c3ce" providerId="ADAL" clId="{CCC04E31-77A6-4C42-8F69-5E9BE3C768AB}" dt="2022-11-15T12:11:39.802" v="464"/>
          <ac:picMkLst>
            <pc:docMk/>
            <pc:sldMk cId="559941089" sldId="323"/>
            <ac:picMk id="9" creationId="{AD7036C1-C33B-06BC-2D58-AC8FB6FDC46C}"/>
          </ac:picMkLst>
        </pc:picChg>
        <pc:picChg chg="add del mod">
          <ac:chgData name="高敬淳" userId="6f012b90-be74-4191-b507-4ac7a8d5c3ce" providerId="ADAL" clId="{CCC04E31-77A6-4C42-8F69-5E9BE3C768AB}" dt="2022-11-15T12:11:39.802" v="464"/>
          <ac:picMkLst>
            <pc:docMk/>
            <pc:sldMk cId="559941089" sldId="323"/>
            <ac:picMk id="10" creationId="{1332539D-7FBE-CEE0-1BA5-9662B2333E9E}"/>
          </ac:picMkLst>
        </pc:picChg>
        <pc:picChg chg="add mod">
          <ac:chgData name="高敬淳" userId="6f012b90-be74-4191-b507-4ac7a8d5c3ce" providerId="ADAL" clId="{CCC04E31-77A6-4C42-8F69-5E9BE3C768AB}" dt="2022-11-17T11:03:09.334" v="1489" actId="1076"/>
          <ac:picMkLst>
            <pc:docMk/>
            <pc:sldMk cId="559941089" sldId="323"/>
            <ac:picMk id="13" creationId="{DF07DB7D-11E9-FAFA-A427-8519B8E419BB}"/>
          </ac:picMkLst>
        </pc:picChg>
        <pc:picChg chg="add mod">
          <ac:chgData name="高敬淳" userId="6f012b90-be74-4191-b507-4ac7a8d5c3ce" providerId="ADAL" clId="{CCC04E31-77A6-4C42-8F69-5E9BE3C768AB}" dt="2022-11-17T11:03:09.334" v="1489" actId="1076"/>
          <ac:picMkLst>
            <pc:docMk/>
            <pc:sldMk cId="559941089" sldId="323"/>
            <ac:picMk id="14" creationId="{B765EB10-1B13-27E2-4433-CD6FEC30EC25}"/>
          </ac:picMkLst>
        </pc:picChg>
        <pc:picChg chg="add del mod">
          <ac:chgData name="高敬淳" userId="6f012b90-be74-4191-b507-4ac7a8d5c3ce" providerId="ADAL" clId="{CCC04E31-77A6-4C42-8F69-5E9BE3C768AB}" dt="2022-11-17T11:02:57.937" v="1488" actId="478"/>
          <ac:picMkLst>
            <pc:docMk/>
            <pc:sldMk cId="559941089" sldId="323"/>
            <ac:picMk id="16" creationId="{D2AB5759-8AE9-8C63-75D3-77F6B306B579}"/>
          </ac:picMkLst>
        </pc:picChg>
      </pc:sldChg>
      <pc:sldChg chg="addSp delSp modSp add mod ord modNotesTx">
        <pc:chgData name="高敬淳" userId="6f012b90-be74-4191-b507-4ac7a8d5c3ce" providerId="ADAL" clId="{CCC04E31-77A6-4C42-8F69-5E9BE3C768AB}" dt="2022-11-18T09:42:31.037" v="17166" actId="20577"/>
        <pc:sldMkLst>
          <pc:docMk/>
          <pc:sldMk cId="1982940" sldId="324"/>
        </pc:sldMkLst>
        <pc:spChg chg="add mod">
          <ac:chgData name="高敬淳" userId="6f012b90-be74-4191-b507-4ac7a8d5c3ce" providerId="ADAL" clId="{CCC04E31-77A6-4C42-8F69-5E9BE3C768AB}" dt="2022-11-18T09:34:31.471" v="16809" actId="20577"/>
          <ac:spMkLst>
            <pc:docMk/>
            <pc:sldMk cId="1982940" sldId="324"/>
            <ac:spMk id="3" creationId="{7A4C7C38-2220-95B9-196F-3BF536D7E96B}"/>
          </ac:spMkLst>
        </pc:spChg>
        <pc:spChg chg="mod">
          <ac:chgData name="高敬淳" userId="6f012b90-be74-4191-b507-4ac7a8d5c3ce" providerId="ADAL" clId="{CCC04E31-77A6-4C42-8F69-5E9BE3C768AB}" dt="2022-11-15T11:38:05.638" v="61" actId="1076"/>
          <ac:spMkLst>
            <pc:docMk/>
            <pc:sldMk cId="1982940" sldId="324"/>
            <ac:spMk id="6" creationId="{BC643BB1-77D7-4183-812D-B79795B2C576}"/>
          </ac:spMkLst>
        </pc:spChg>
        <pc:spChg chg="add del mod">
          <ac:chgData name="高敬淳" userId="6f012b90-be74-4191-b507-4ac7a8d5c3ce" providerId="ADAL" clId="{CCC04E31-77A6-4C42-8F69-5E9BE3C768AB}" dt="2022-11-15T11:59:40.732" v="316" actId="478"/>
          <ac:spMkLst>
            <pc:docMk/>
            <pc:sldMk cId="1982940" sldId="324"/>
            <ac:spMk id="7" creationId="{8BD6B9DE-A630-F466-BFA7-906DBA81B2EE}"/>
          </ac:spMkLst>
        </pc:spChg>
        <pc:spChg chg="add mod">
          <ac:chgData name="高敬淳" userId="6f012b90-be74-4191-b507-4ac7a8d5c3ce" providerId="ADAL" clId="{CCC04E31-77A6-4C42-8F69-5E9BE3C768AB}" dt="2022-11-18T09:33:09.351" v="16710" actId="1076"/>
          <ac:spMkLst>
            <pc:docMk/>
            <pc:sldMk cId="1982940" sldId="324"/>
            <ac:spMk id="8" creationId="{2F4C0EAD-B09F-2F4A-E636-CE9194E35A24}"/>
          </ac:spMkLst>
        </pc:spChg>
        <pc:picChg chg="add del mod">
          <ac:chgData name="高敬淳" userId="6f012b90-be74-4191-b507-4ac7a8d5c3ce" providerId="ADAL" clId="{CCC04E31-77A6-4C42-8F69-5E9BE3C768AB}" dt="2022-11-15T12:24:39.650" v="546" actId="1076"/>
          <ac:picMkLst>
            <pc:docMk/>
            <pc:sldMk cId="1982940" sldId="324"/>
            <ac:picMk id="2" creationId="{A5E33019-5E49-A8EE-9D54-40FF64DE8493}"/>
          </ac:picMkLst>
        </pc:picChg>
        <pc:picChg chg="del mod">
          <ac:chgData name="高敬淳" userId="6f012b90-be74-4191-b507-4ac7a8d5c3ce" providerId="ADAL" clId="{CCC04E31-77A6-4C42-8F69-5E9BE3C768AB}" dt="2022-11-15T11:58:53.713" v="303" actId="478"/>
          <ac:picMkLst>
            <pc:docMk/>
            <pc:sldMk cId="1982940" sldId="324"/>
            <ac:picMk id="5" creationId="{5AAB9C1A-402E-4542-AAB4-88EB05A2D0C4}"/>
          </ac:picMkLst>
        </pc:picChg>
      </pc:sldChg>
      <pc:sldChg chg="addSp delSp modSp add mod modNotesTx">
        <pc:chgData name="高敬淳" userId="6f012b90-be74-4191-b507-4ac7a8d5c3ce" providerId="ADAL" clId="{CCC04E31-77A6-4C42-8F69-5E9BE3C768AB}" dt="2022-11-18T09:53:58.892" v="18276" actId="20577"/>
        <pc:sldMkLst>
          <pc:docMk/>
          <pc:sldMk cId="2880018921" sldId="325"/>
        </pc:sldMkLst>
        <pc:spChg chg="add mod">
          <ac:chgData name="高敬淳" userId="6f012b90-be74-4191-b507-4ac7a8d5c3ce" providerId="ADAL" clId="{CCC04E31-77A6-4C42-8F69-5E9BE3C768AB}" dt="2022-11-16T02:56:38.677" v="749" actId="14100"/>
          <ac:spMkLst>
            <pc:docMk/>
            <pc:sldMk cId="2880018921" sldId="325"/>
            <ac:spMk id="5" creationId="{F7839125-E3E7-DF0D-8E8B-BAAEBBF76E2B}"/>
          </ac:spMkLst>
        </pc:spChg>
        <pc:spChg chg="add mod">
          <ac:chgData name="高敬淳" userId="6f012b90-be74-4191-b507-4ac7a8d5c3ce" providerId="ADAL" clId="{CCC04E31-77A6-4C42-8F69-5E9BE3C768AB}" dt="2022-11-16T03:16:25.069" v="928" actId="20577"/>
          <ac:spMkLst>
            <pc:docMk/>
            <pc:sldMk cId="2880018921" sldId="325"/>
            <ac:spMk id="6" creationId="{32D5FBB8-9D3E-FF15-DD51-6CFE21A71F7E}"/>
          </ac:spMkLst>
        </pc:spChg>
        <pc:spChg chg="add mod">
          <ac:chgData name="高敬淳" userId="6f012b90-be74-4191-b507-4ac7a8d5c3ce" providerId="ADAL" clId="{CCC04E31-77A6-4C42-8F69-5E9BE3C768AB}" dt="2022-11-16T03:19:00.467" v="948" actId="1076"/>
          <ac:spMkLst>
            <pc:docMk/>
            <pc:sldMk cId="2880018921" sldId="325"/>
            <ac:spMk id="7" creationId="{D97CE901-DD5C-720E-7DD9-0F332FC19D7A}"/>
          </ac:spMkLst>
        </pc:spChg>
        <pc:spChg chg="add del mod">
          <ac:chgData name="高敬淳" userId="6f012b90-be74-4191-b507-4ac7a8d5c3ce" providerId="ADAL" clId="{CCC04E31-77A6-4C42-8F69-5E9BE3C768AB}" dt="2022-11-16T03:15:10.378" v="869"/>
          <ac:spMkLst>
            <pc:docMk/>
            <pc:sldMk cId="2880018921" sldId="325"/>
            <ac:spMk id="9" creationId="{551C949B-EB08-8DE0-893A-626EC248FEC9}"/>
          </ac:spMkLst>
        </pc:spChg>
        <pc:spChg chg="add mod">
          <ac:chgData name="高敬淳" userId="6f012b90-be74-4191-b507-4ac7a8d5c3ce" providerId="ADAL" clId="{CCC04E31-77A6-4C42-8F69-5E9BE3C768AB}" dt="2022-11-16T03:18:27.169" v="944" actId="20577"/>
          <ac:spMkLst>
            <pc:docMk/>
            <pc:sldMk cId="2880018921" sldId="325"/>
            <ac:spMk id="11" creationId="{CC9E810E-0B98-AC55-DAC6-3C1430F0DDE7}"/>
          </ac:spMkLst>
        </pc:spChg>
        <pc:spChg chg="del">
          <ac:chgData name="高敬淳" userId="6f012b90-be74-4191-b507-4ac7a8d5c3ce" providerId="ADAL" clId="{CCC04E31-77A6-4C42-8F69-5E9BE3C768AB}" dt="2022-11-15T12:11:56.072" v="472"/>
          <ac:spMkLst>
            <pc:docMk/>
            <pc:sldMk cId="2880018921" sldId="325"/>
            <ac:spMk id="12" creationId="{DE7E672F-150C-4A4F-F12A-07AB84A8E550}"/>
          </ac:spMkLst>
        </pc:spChg>
        <pc:picChg chg="add mod">
          <ac:chgData name="高敬淳" userId="6f012b90-be74-4191-b507-4ac7a8d5c3ce" providerId="ADAL" clId="{CCC04E31-77A6-4C42-8F69-5E9BE3C768AB}" dt="2022-11-16T03:15:23.335" v="872" actId="14100"/>
          <ac:picMkLst>
            <pc:docMk/>
            <pc:sldMk cId="2880018921" sldId="325"/>
            <ac:picMk id="2" creationId="{7EB2BEDD-66BF-4972-91E5-2D31BF3624F2}"/>
          </ac:picMkLst>
        </pc:picChg>
        <pc:picChg chg="del">
          <ac:chgData name="高敬淳" userId="6f012b90-be74-4191-b507-4ac7a8d5c3ce" providerId="ADAL" clId="{CCC04E31-77A6-4C42-8F69-5E9BE3C768AB}" dt="2022-11-15T12:50:05.789" v="638" actId="478"/>
          <ac:picMkLst>
            <pc:docMk/>
            <pc:sldMk cId="2880018921" sldId="325"/>
            <ac:picMk id="2" creationId="{E0C4B852-3846-4BA7-CAAA-4BB1363410CB}"/>
          </ac:picMkLst>
        </pc:picChg>
        <pc:picChg chg="del">
          <ac:chgData name="高敬淳" userId="6f012b90-be74-4191-b507-4ac7a8d5c3ce" providerId="ADAL" clId="{CCC04E31-77A6-4C42-8F69-5E9BE3C768AB}" dt="2022-11-15T12:50:05.789" v="638" actId="478"/>
          <ac:picMkLst>
            <pc:docMk/>
            <pc:sldMk cId="2880018921" sldId="325"/>
            <ac:picMk id="3" creationId="{1701C6E2-0DF7-4B63-A111-650A7D5E3744}"/>
          </ac:picMkLst>
        </pc:picChg>
        <pc:picChg chg="add mod">
          <ac:chgData name="高敬淳" userId="6f012b90-be74-4191-b507-4ac7a8d5c3ce" providerId="ADAL" clId="{CCC04E31-77A6-4C42-8F69-5E9BE3C768AB}" dt="2022-11-16T03:18:53.765" v="947" actId="1076"/>
          <ac:picMkLst>
            <pc:docMk/>
            <pc:sldMk cId="2880018921" sldId="325"/>
            <ac:picMk id="3" creationId="{432BA635-242E-CC0F-AC2D-364AC79EFEAB}"/>
          </ac:picMkLst>
        </pc:picChg>
        <pc:picChg chg="add del mod">
          <ac:chgData name="高敬淳" userId="6f012b90-be74-4191-b507-4ac7a8d5c3ce" providerId="ADAL" clId="{CCC04E31-77A6-4C42-8F69-5E9BE3C768AB}" dt="2022-11-16T03:14:44.635" v="868" actId="478"/>
          <ac:picMkLst>
            <pc:docMk/>
            <pc:sldMk cId="2880018921" sldId="325"/>
            <ac:picMk id="4" creationId="{48BAFE71-E496-79E3-AC38-304C1587B2B7}"/>
          </ac:picMkLst>
        </pc:picChg>
        <pc:picChg chg="add mod">
          <ac:chgData name="高敬淳" userId="6f012b90-be74-4191-b507-4ac7a8d5c3ce" providerId="ADAL" clId="{CCC04E31-77A6-4C42-8F69-5E9BE3C768AB}" dt="2022-11-16T03:18:39.267" v="946" actId="1076"/>
          <ac:picMkLst>
            <pc:docMk/>
            <pc:sldMk cId="2880018921" sldId="325"/>
            <ac:picMk id="10" creationId="{3D1E53A2-9A9E-3CF8-5B12-EF9FC5C546C8}"/>
          </ac:picMkLst>
        </pc:picChg>
      </pc:sldChg>
      <pc:sldChg chg="addSp delSp modSp add mod ord modNotesTx">
        <pc:chgData name="高敬淳" userId="6f012b90-be74-4191-b507-4ac7a8d5c3ce" providerId="ADAL" clId="{CCC04E31-77A6-4C42-8F69-5E9BE3C768AB}" dt="2022-11-18T10:11:19.384" v="19432" actId="20577"/>
        <pc:sldMkLst>
          <pc:docMk/>
          <pc:sldMk cId="3032573402" sldId="326"/>
        </pc:sldMkLst>
        <pc:spChg chg="mod">
          <ac:chgData name="高敬淳" userId="6f012b90-be74-4191-b507-4ac7a8d5c3ce" providerId="ADAL" clId="{CCC04E31-77A6-4C42-8F69-5E9BE3C768AB}" dt="2022-11-16T03:51:15.735" v="1145" actId="20577"/>
          <ac:spMkLst>
            <pc:docMk/>
            <pc:sldMk cId="3032573402" sldId="326"/>
            <ac:spMk id="15" creationId="{9BC9A91C-4826-9EA9-E5E2-61B18BC94A2A}"/>
          </ac:spMkLst>
        </pc:spChg>
        <pc:spChg chg="mod">
          <ac:chgData name="高敬淳" userId="6f012b90-be74-4191-b507-4ac7a8d5c3ce" providerId="ADAL" clId="{CCC04E31-77A6-4C42-8F69-5E9BE3C768AB}" dt="2022-11-16T03:19:42.745" v="996" actId="20577"/>
          <ac:spMkLst>
            <pc:docMk/>
            <pc:sldMk cId="3032573402" sldId="326"/>
            <ac:spMk id="1048591" creationId="{00000000-0000-0000-0000-000000000000}"/>
          </ac:spMkLst>
        </pc:spChg>
        <pc:picChg chg="add mod">
          <ac:chgData name="高敬淳" userId="6f012b90-be74-4191-b507-4ac7a8d5c3ce" providerId="ADAL" clId="{CCC04E31-77A6-4C42-8F69-5E9BE3C768AB}" dt="2022-11-16T03:00:34.408" v="847" actId="1076"/>
          <ac:picMkLst>
            <pc:docMk/>
            <pc:sldMk cId="3032573402" sldId="326"/>
            <ac:picMk id="2" creationId="{808682D7-CB03-7099-1163-1C66A60124D8}"/>
          </ac:picMkLst>
        </pc:picChg>
        <pc:picChg chg="del">
          <ac:chgData name="高敬淳" userId="6f012b90-be74-4191-b507-4ac7a8d5c3ce" providerId="ADAL" clId="{CCC04E31-77A6-4C42-8F69-5E9BE3C768AB}" dt="2022-11-16T03:00:18.532" v="841" actId="478"/>
          <ac:picMkLst>
            <pc:docMk/>
            <pc:sldMk cId="3032573402" sldId="326"/>
            <ac:picMk id="13" creationId="{DF07DB7D-11E9-FAFA-A427-8519B8E419BB}"/>
          </ac:picMkLst>
        </pc:picChg>
        <pc:picChg chg="del">
          <ac:chgData name="高敬淳" userId="6f012b90-be74-4191-b507-4ac7a8d5c3ce" providerId="ADAL" clId="{CCC04E31-77A6-4C42-8F69-5E9BE3C768AB}" dt="2022-11-16T03:00:22.316" v="842" actId="478"/>
          <ac:picMkLst>
            <pc:docMk/>
            <pc:sldMk cId="3032573402" sldId="326"/>
            <ac:picMk id="14" creationId="{B765EB10-1B13-27E2-4433-CD6FEC30EC25}"/>
          </ac:picMkLst>
        </pc:picChg>
        <pc:picChg chg="del">
          <ac:chgData name="高敬淳" userId="6f012b90-be74-4191-b507-4ac7a8d5c3ce" providerId="ADAL" clId="{CCC04E31-77A6-4C42-8F69-5E9BE3C768AB}" dt="2022-11-16T03:00:16.052" v="840" actId="478"/>
          <ac:picMkLst>
            <pc:docMk/>
            <pc:sldMk cId="3032573402" sldId="326"/>
            <ac:picMk id="16" creationId="{D2AB5759-8AE9-8C63-75D3-77F6B306B579}"/>
          </ac:picMkLst>
        </pc:picChg>
      </pc:sldChg>
      <pc:sldChg chg="addSp delSp modSp add mod ord modNotesTx">
        <pc:chgData name="高敬淳" userId="6f012b90-be74-4191-b507-4ac7a8d5c3ce" providerId="ADAL" clId="{CCC04E31-77A6-4C42-8F69-5E9BE3C768AB}" dt="2022-11-18T09:36:50.689" v="16876" actId="20577"/>
        <pc:sldMkLst>
          <pc:docMk/>
          <pc:sldMk cId="2590500624" sldId="327"/>
        </pc:sldMkLst>
        <pc:spChg chg="mod">
          <ac:chgData name="高敬淳" userId="6f012b90-be74-4191-b507-4ac7a8d5c3ce" providerId="ADAL" clId="{CCC04E31-77A6-4C42-8F69-5E9BE3C768AB}" dt="2022-11-16T03:54:26.816" v="1167"/>
          <ac:spMkLst>
            <pc:docMk/>
            <pc:sldMk cId="2590500624" sldId="327"/>
            <ac:spMk id="1048591" creationId="{00000000-0000-0000-0000-000000000000}"/>
          </ac:spMkLst>
        </pc:spChg>
        <pc:picChg chg="del">
          <ac:chgData name="高敬淳" userId="6f012b90-be74-4191-b507-4ac7a8d5c3ce" providerId="ADAL" clId="{CCC04E31-77A6-4C42-8F69-5E9BE3C768AB}" dt="2022-11-16T03:00:48.913" v="849" actId="478"/>
          <ac:picMkLst>
            <pc:docMk/>
            <pc:sldMk cId="2590500624" sldId="327"/>
            <ac:picMk id="2" creationId="{808682D7-CB03-7099-1163-1C66A60124D8}"/>
          </ac:picMkLst>
        </pc:picChg>
        <pc:picChg chg="add mod">
          <ac:chgData name="高敬淳" userId="6f012b90-be74-4191-b507-4ac7a8d5c3ce" providerId="ADAL" clId="{CCC04E31-77A6-4C42-8F69-5E9BE3C768AB}" dt="2022-11-16T03:01:36.706" v="851" actId="1076"/>
          <ac:picMkLst>
            <pc:docMk/>
            <pc:sldMk cId="2590500624" sldId="327"/>
            <ac:picMk id="3" creationId="{6C02EF4B-D022-D94A-E2F4-7AA6B66FF89F}"/>
          </ac:picMkLst>
        </pc:picChg>
      </pc:sldChg>
      <pc:sldChg chg="addSp delSp modSp add mod ord modNotesTx">
        <pc:chgData name="高敬淳" userId="6f012b90-be74-4191-b507-4ac7a8d5c3ce" providerId="ADAL" clId="{CCC04E31-77A6-4C42-8F69-5E9BE3C768AB}" dt="2022-11-18T10:16:24.803" v="19986" actId="20577"/>
        <pc:sldMkLst>
          <pc:docMk/>
          <pc:sldMk cId="3647538004" sldId="328"/>
        </pc:sldMkLst>
        <pc:spChg chg="mod">
          <ac:chgData name="高敬淳" userId="6f012b90-be74-4191-b507-4ac7a8d5c3ce" providerId="ADAL" clId="{CCC04E31-77A6-4C42-8F69-5E9BE3C768AB}" dt="2022-11-16T03:53:55.982" v="1153"/>
          <ac:spMkLst>
            <pc:docMk/>
            <pc:sldMk cId="3647538004" sldId="328"/>
            <ac:spMk id="1048591" creationId="{00000000-0000-0000-0000-000000000000}"/>
          </ac:spMkLst>
        </pc:spChg>
        <pc:picChg chg="del">
          <ac:chgData name="高敬淳" userId="6f012b90-be74-4191-b507-4ac7a8d5c3ce" providerId="ADAL" clId="{CCC04E31-77A6-4C42-8F69-5E9BE3C768AB}" dt="2022-11-16T03:03:48.127" v="854" actId="478"/>
          <ac:picMkLst>
            <pc:docMk/>
            <pc:sldMk cId="3647538004" sldId="328"/>
            <ac:picMk id="2" creationId="{808682D7-CB03-7099-1163-1C66A60124D8}"/>
          </ac:picMkLst>
        </pc:picChg>
        <pc:picChg chg="add del mod">
          <ac:chgData name="高敬淳" userId="6f012b90-be74-4191-b507-4ac7a8d5c3ce" providerId="ADAL" clId="{CCC04E31-77A6-4C42-8F69-5E9BE3C768AB}" dt="2022-11-16T03:04:29.761" v="860" actId="21"/>
          <ac:picMkLst>
            <pc:docMk/>
            <pc:sldMk cId="3647538004" sldId="328"/>
            <ac:picMk id="3" creationId="{C3C15566-10B3-A875-28C0-4C308F736450}"/>
          </ac:picMkLst>
        </pc:picChg>
        <pc:picChg chg="add mod">
          <ac:chgData name="高敬淳" userId="6f012b90-be74-4191-b507-4ac7a8d5c3ce" providerId="ADAL" clId="{CCC04E31-77A6-4C42-8F69-5E9BE3C768AB}" dt="2022-11-16T03:08:59.773" v="867" actId="14100"/>
          <ac:picMkLst>
            <pc:docMk/>
            <pc:sldMk cId="3647538004" sldId="328"/>
            <ac:picMk id="4" creationId="{B2C48D22-D5D5-7438-1B38-5DFD76AABE4A}"/>
          </ac:picMkLst>
        </pc:picChg>
      </pc:sldChg>
      <pc:sldChg chg="addSp delSp modSp add mod">
        <pc:chgData name="高敬淳" userId="6f012b90-be74-4191-b507-4ac7a8d5c3ce" providerId="ADAL" clId="{CCC04E31-77A6-4C42-8F69-5E9BE3C768AB}" dt="2022-11-16T03:54:06.380" v="1160"/>
        <pc:sldMkLst>
          <pc:docMk/>
          <pc:sldMk cId="3389133370" sldId="329"/>
        </pc:sldMkLst>
        <pc:spChg chg="mod">
          <ac:chgData name="高敬淳" userId="6f012b90-be74-4191-b507-4ac7a8d5c3ce" providerId="ADAL" clId="{CCC04E31-77A6-4C42-8F69-5E9BE3C768AB}" dt="2022-11-16T03:54:06.380" v="1160"/>
          <ac:spMkLst>
            <pc:docMk/>
            <pc:sldMk cId="3389133370" sldId="329"/>
            <ac:spMk id="1048591" creationId="{00000000-0000-0000-0000-000000000000}"/>
          </ac:spMkLst>
        </pc:spChg>
        <pc:picChg chg="add mod">
          <ac:chgData name="高敬淳" userId="6f012b90-be74-4191-b507-4ac7a8d5c3ce" providerId="ADAL" clId="{CCC04E31-77A6-4C42-8F69-5E9BE3C768AB}" dt="2022-11-16T03:04:41.278" v="864" actId="1076"/>
          <ac:picMkLst>
            <pc:docMk/>
            <pc:sldMk cId="3389133370" sldId="329"/>
            <ac:picMk id="2" creationId="{2160EC99-CC57-31BF-3BD2-C398BD8F18DC}"/>
          </ac:picMkLst>
        </pc:picChg>
        <pc:picChg chg="del">
          <ac:chgData name="高敬淳" userId="6f012b90-be74-4191-b507-4ac7a8d5c3ce" providerId="ADAL" clId="{CCC04E31-77A6-4C42-8F69-5E9BE3C768AB}" dt="2022-11-16T03:04:37.697" v="862" actId="478"/>
          <ac:picMkLst>
            <pc:docMk/>
            <pc:sldMk cId="3389133370" sldId="329"/>
            <ac:picMk id="4" creationId="{B2C48D22-D5D5-7438-1B38-5DFD76AABE4A}"/>
          </ac:picMkLst>
        </pc:picChg>
      </pc:sldChg>
      <pc:sldChg chg="add del modNotesTx">
        <pc:chgData name="高敬淳" userId="6f012b90-be74-4191-b507-4ac7a8d5c3ce" providerId="ADAL" clId="{CCC04E31-77A6-4C42-8F69-5E9BE3C768AB}" dt="2022-11-18T09:54:07.778" v="18277" actId="2696"/>
        <pc:sldMkLst>
          <pc:docMk/>
          <pc:sldMk cId="2053071585" sldId="330"/>
        </pc:sldMkLst>
      </pc:sldChg>
      <pc:sldChg chg="modNotesTx">
        <pc:chgData name="高敬淳" userId="6f012b90-be74-4191-b507-4ac7a8d5c3ce" providerId="ADAL" clId="{CCC04E31-77A6-4C42-8F69-5E9BE3C768AB}" dt="2022-11-18T10:14:20.300" v="19650" actId="20577"/>
        <pc:sldMkLst>
          <pc:docMk/>
          <pc:sldMk cId="337889224" sldId="331"/>
        </pc:sldMkLst>
      </pc:sldChg>
      <pc:sldChg chg="modSp mod modNotesTx">
        <pc:chgData name="高敬淳" userId="6f012b90-be74-4191-b507-4ac7a8d5c3ce" providerId="ADAL" clId="{CCC04E31-77A6-4C42-8F69-5E9BE3C768AB}" dt="2022-11-18T10:23:16.311" v="20589" actId="20577"/>
        <pc:sldMkLst>
          <pc:docMk/>
          <pc:sldMk cId="325589520" sldId="332"/>
        </pc:sldMkLst>
        <pc:spChg chg="mod">
          <ac:chgData name="高敬淳" userId="6f012b90-be74-4191-b507-4ac7a8d5c3ce" providerId="ADAL" clId="{CCC04E31-77A6-4C42-8F69-5E9BE3C768AB}" dt="2022-11-18T10:19:42.226" v="20048" actId="20577"/>
          <ac:spMkLst>
            <pc:docMk/>
            <pc:sldMk cId="325589520" sldId="332"/>
            <ac:spMk id="15" creationId="{9BC9A91C-4826-9EA9-E5E2-61B18BC94A2A}"/>
          </ac:spMkLst>
        </pc:spChg>
        <pc:picChg chg="mod">
          <ac:chgData name="高敬淳" userId="6f012b90-be74-4191-b507-4ac7a8d5c3ce" providerId="ADAL" clId="{CCC04E31-77A6-4C42-8F69-5E9BE3C768AB}" dt="2022-11-18T10:19:46.697" v="20049" actId="1076"/>
          <ac:picMkLst>
            <pc:docMk/>
            <pc:sldMk cId="325589520" sldId="332"/>
            <ac:picMk id="3" creationId="{47DB2743-F4D4-4D70-8162-F4064645DBA7}"/>
          </ac:picMkLst>
        </pc:picChg>
        <pc:picChg chg="mod">
          <ac:chgData name="高敬淳" userId="6f012b90-be74-4191-b507-4ac7a8d5c3ce" providerId="ADAL" clId="{CCC04E31-77A6-4C42-8F69-5E9BE3C768AB}" dt="2022-11-18T10:19:46.697" v="20049" actId="1076"/>
          <ac:picMkLst>
            <pc:docMk/>
            <pc:sldMk cId="325589520" sldId="332"/>
            <ac:picMk id="6" creationId="{BEC0CD45-01C4-4F6C-9FEB-BB7D2B2236B0}"/>
          </ac:picMkLst>
        </pc:picChg>
      </pc:sldChg>
      <pc:sldChg chg="modNotesTx">
        <pc:chgData name="高敬淳" userId="6f012b90-be74-4191-b507-4ac7a8d5c3ce" providerId="ADAL" clId="{CCC04E31-77A6-4C42-8F69-5E9BE3C768AB}" dt="2022-11-18T10:29:15.082" v="21371" actId="20577"/>
        <pc:sldMkLst>
          <pc:docMk/>
          <pc:sldMk cId="3787748283" sldId="333"/>
        </pc:sldMkLst>
      </pc:sldChg>
      <pc:sldChg chg="del">
        <pc:chgData name="高敬淳" userId="6f012b90-be74-4191-b507-4ac7a8d5c3ce" providerId="ADAL" clId="{CCC04E31-77A6-4C42-8F69-5E9BE3C768AB}" dt="2022-11-18T07:37:46.539" v="6602" actId="2696"/>
        <pc:sldMkLst>
          <pc:docMk/>
          <pc:sldMk cId="1424036512" sldId="334"/>
        </pc:sldMkLst>
      </pc:sldChg>
      <pc:sldChg chg="modSp mod ord modNotesTx">
        <pc:chgData name="高敬淳" userId="6f012b90-be74-4191-b507-4ac7a8d5c3ce" providerId="ADAL" clId="{CCC04E31-77A6-4C42-8F69-5E9BE3C768AB}" dt="2022-11-18T08:43:09.568" v="12398" actId="20577"/>
        <pc:sldMkLst>
          <pc:docMk/>
          <pc:sldMk cId="901149491" sldId="335"/>
        </pc:sldMkLst>
        <pc:spChg chg="mod">
          <ac:chgData name="高敬淳" userId="6f012b90-be74-4191-b507-4ac7a8d5c3ce" providerId="ADAL" clId="{CCC04E31-77A6-4C42-8F69-5E9BE3C768AB}" dt="2022-11-18T07:35:13.312" v="6599" actId="1076"/>
          <ac:spMkLst>
            <pc:docMk/>
            <pc:sldMk cId="901149491" sldId="335"/>
            <ac:spMk id="11" creationId="{6F96615F-36F6-4EB4-BC5C-64EEC82E3059}"/>
          </ac:spMkLst>
        </pc:spChg>
        <pc:spChg chg="mod">
          <ac:chgData name="高敬淳" userId="6f012b90-be74-4191-b507-4ac7a8d5c3ce" providerId="ADAL" clId="{CCC04E31-77A6-4C42-8F69-5E9BE3C768AB}" dt="2022-11-18T07:35:10.793" v="6598" actId="20577"/>
          <ac:spMkLst>
            <pc:docMk/>
            <pc:sldMk cId="901149491" sldId="335"/>
            <ac:spMk id="14" creationId="{A8958730-B9D0-4CDA-8C68-BE61C0B0E847}"/>
          </ac:spMkLst>
        </pc:spChg>
        <pc:spChg chg="mod">
          <ac:chgData name="高敬淳" userId="6f012b90-be74-4191-b507-4ac7a8d5c3ce" providerId="ADAL" clId="{CCC04E31-77A6-4C42-8F69-5E9BE3C768AB}" dt="2022-11-18T07:35:01.071" v="6596" actId="20577"/>
          <ac:spMkLst>
            <pc:docMk/>
            <pc:sldMk cId="901149491" sldId="335"/>
            <ac:spMk id="1048591" creationId="{00000000-0000-0000-0000-000000000000}"/>
          </ac:spMkLst>
        </pc:spChg>
        <pc:picChg chg="mod">
          <ac:chgData name="高敬淳" userId="6f012b90-be74-4191-b507-4ac7a8d5c3ce" providerId="ADAL" clId="{CCC04E31-77A6-4C42-8F69-5E9BE3C768AB}" dt="2022-11-18T07:35:16.339" v="6600" actId="1076"/>
          <ac:picMkLst>
            <pc:docMk/>
            <pc:sldMk cId="901149491" sldId="335"/>
            <ac:picMk id="9" creationId="{6B9670D6-8810-4C55-8693-B0F8EC429606}"/>
          </ac:picMkLst>
        </pc:picChg>
      </pc:sldChg>
      <pc:sldChg chg="modSp mod ord modNotesTx">
        <pc:chgData name="高敬淳" userId="6f012b90-be74-4191-b507-4ac7a8d5c3ce" providerId="ADAL" clId="{CCC04E31-77A6-4C42-8F69-5E9BE3C768AB}" dt="2022-11-18T09:12:10.719" v="14897" actId="20577"/>
        <pc:sldMkLst>
          <pc:docMk/>
          <pc:sldMk cId="3646927928" sldId="336"/>
        </pc:sldMkLst>
        <pc:spChg chg="mod">
          <ac:chgData name="高敬淳" userId="6f012b90-be74-4191-b507-4ac7a8d5c3ce" providerId="ADAL" clId="{CCC04E31-77A6-4C42-8F69-5E9BE3C768AB}" dt="2022-11-17T11:34:17.184" v="1867" actId="20577"/>
          <ac:spMkLst>
            <pc:docMk/>
            <pc:sldMk cId="3646927928" sldId="336"/>
            <ac:spMk id="7" creationId="{6E23B859-4790-4F11-90E0-6B01AD10FD7D}"/>
          </ac:spMkLst>
        </pc:spChg>
      </pc:sldChg>
      <pc:sldChg chg="modSp mod ord modNotesTx">
        <pc:chgData name="高敬淳" userId="6f012b90-be74-4191-b507-4ac7a8d5c3ce" providerId="ADAL" clId="{CCC04E31-77A6-4C42-8F69-5E9BE3C768AB}" dt="2022-11-18T09:31:35.787" v="16689" actId="20577"/>
        <pc:sldMkLst>
          <pc:docMk/>
          <pc:sldMk cId="3892572178" sldId="337"/>
        </pc:sldMkLst>
        <pc:spChg chg="mod">
          <ac:chgData name="高敬淳" userId="6f012b90-be74-4191-b507-4ac7a8d5c3ce" providerId="ADAL" clId="{CCC04E31-77A6-4C42-8F69-5E9BE3C768AB}" dt="2022-11-17T11:34:25.854" v="1869" actId="20577"/>
          <ac:spMkLst>
            <pc:docMk/>
            <pc:sldMk cId="3892572178" sldId="337"/>
            <ac:spMk id="7" creationId="{6E23B859-4790-4F11-90E0-6B01AD10FD7D}"/>
          </ac:spMkLst>
        </pc:spChg>
      </pc:sldChg>
      <pc:sldChg chg="modSp mod ord modNotesTx">
        <pc:chgData name="高敬淳" userId="6f012b90-be74-4191-b507-4ac7a8d5c3ce" providerId="ADAL" clId="{CCC04E31-77A6-4C42-8F69-5E9BE3C768AB}" dt="2022-11-18T09:21:24.548" v="15612" actId="20577"/>
        <pc:sldMkLst>
          <pc:docMk/>
          <pc:sldMk cId="3885476207" sldId="338"/>
        </pc:sldMkLst>
        <pc:spChg chg="mod">
          <ac:chgData name="高敬淳" userId="6f012b90-be74-4191-b507-4ac7a8d5c3ce" providerId="ADAL" clId="{CCC04E31-77A6-4C42-8F69-5E9BE3C768AB}" dt="2022-11-17T11:34:21.693" v="1868" actId="20577"/>
          <ac:spMkLst>
            <pc:docMk/>
            <pc:sldMk cId="3885476207" sldId="338"/>
            <ac:spMk id="7" creationId="{6E23B859-4790-4F11-90E0-6B01AD10FD7D}"/>
          </ac:spMkLst>
        </pc:spChg>
      </pc:sldChg>
      <pc:sldChg chg="del">
        <pc:chgData name="高敬淳" userId="6f012b90-be74-4191-b507-4ac7a8d5c3ce" providerId="ADAL" clId="{CCC04E31-77A6-4C42-8F69-5E9BE3C768AB}" dt="2022-11-17T11:27:12.626" v="1775" actId="2696"/>
        <pc:sldMkLst>
          <pc:docMk/>
          <pc:sldMk cId="54954404" sldId="340"/>
        </pc:sldMkLst>
      </pc:sldChg>
      <pc:sldChg chg="modSp mod ord modNotesTx">
        <pc:chgData name="高敬淳" userId="6f012b90-be74-4191-b507-4ac7a8d5c3ce" providerId="ADAL" clId="{CCC04E31-77A6-4C42-8F69-5E9BE3C768AB}" dt="2022-11-18T08:57:55.780" v="13921" actId="20577"/>
        <pc:sldMkLst>
          <pc:docMk/>
          <pc:sldMk cId="4271378024" sldId="341"/>
        </pc:sldMkLst>
        <pc:spChg chg="mod">
          <ac:chgData name="高敬淳" userId="6f012b90-be74-4191-b507-4ac7a8d5c3ce" providerId="ADAL" clId="{CCC04E31-77A6-4C42-8F69-5E9BE3C768AB}" dt="2022-11-17T11:34:14.120" v="1866" actId="20577"/>
          <ac:spMkLst>
            <pc:docMk/>
            <pc:sldMk cId="4271378024" sldId="341"/>
            <ac:spMk id="7" creationId="{6E23B859-4790-4F11-90E0-6B01AD10FD7D}"/>
          </ac:spMkLst>
        </pc:spChg>
      </pc:sldChg>
      <pc:sldChg chg="modSp mod ord modNotesTx">
        <pc:chgData name="高敬淳" userId="6f012b90-be74-4191-b507-4ac7a8d5c3ce" providerId="ADAL" clId="{CCC04E31-77A6-4C42-8F69-5E9BE3C768AB}" dt="2022-11-18T09:07:08.628" v="14570" actId="20577"/>
        <pc:sldMkLst>
          <pc:docMk/>
          <pc:sldMk cId="1929332568" sldId="342"/>
        </pc:sldMkLst>
        <pc:spChg chg="mod">
          <ac:chgData name="高敬淳" userId="6f012b90-be74-4191-b507-4ac7a8d5c3ce" providerId="ADAL" clId="{CCC04E31-77A6-4C42-8F69-5E9BE3C768AB}" dt="2022-11-17T11:34:30.024" v="1870" actId="20577"/>
          <ac:spMkLst>
            <pc:docMk/>
            <pc:sldMk cId="1929332568" sldId="342"/>
            <ac:spMk id="7" creationId="{6E23B859-4790-4F11-90E0-6B01AD10FD7D}"/>
          </ac:spMkLst>
        </pc:spChg>
      </pc:sldChg>
      <pc:sldChg chg="addSp delSp modSp add mod modNotesTx">
        <pc:chgData name="高敬淳" userId="6f012b90-be74-4191-b507-4ac7a8d5c3ce" providerId="ADAL" clId="{CCC04E31-77A6-4C42-8F69-5E9BE3C768AB}" dt="2022-11-18T08:03:51.750" v="9343" actId="20577"/>
        <pc:sldMkLst>
          <pc:docMk/>
          <pc:sldMk cId="182303413" sldId="343"/>
        </pc:sldMkLst>
        <pc:spChg chg="add mod">
          <ac:chgData name="高敬淳" userId="6f012b90-be74-4191-b507-4ac7a8d5c3ce" providerId="ADAL" clId="{CCC04E31-77A6-4C42-8F69-5E9BE3C768AB}" dt="2022-11-17T11:06:56.760" v="1538" actId="20577"/>
          <ac:spMkLst>
            <pc:docMk/>
            <pc:sldMk cId="182303413" sldId="343"/>
            <ac:spMk id="4" creationId="{A3482F4E-CE4D-40D5-7E93-F54A450129B5}"/>
          </ac:spMkLst>
        </pc:spChg>
        <pc:picChg chg="add mod modCrop">
          <ac:chgData name="高敬淳" userId="6f012b90-be74-4191-b507-4ac7a8d5c3ce" providerId="ADAL" clId="{CCC04E31-77A6-4C42-8F69-5E9BE3C768AB}" dt="2022-11-17T10:53:32.307" v="1395" actId="1076"/>
          <ac:picMkLst>
            <pc:docMk/>
            <pc:sldMk cId="182303413" sldId="343"/>
            <ac:picMk id="2" creationId="{8B17B66C-4060-7604-681B-0AAD95B664E0}"/>
          </ac:picMkLst>
        </pc:picChg>
        <pc:picChg chg="add del mod">
          <ac:chgData name="高敬淳" userId="6f012b90-be74-4191-b507-4ac7a8d5c3ce" providerId="ADAL" clId="{CCC04E31-77A6-4C42-8F69-5E9BE3C768AB}" dt="2022-11-17T10:51:43.568" v="1372" actId="478"/>
          <ac:picMkLst>
            <pc:docMk/>
            <pc:sldMk cId="182303413" sldId="343"/>
            <ac:picMk id="3" creationId="{AB9DF2FB-C04D-895D-6C3E-F700C1460453}"/>
          </ac:picMkLst>
        </pc:picChg>
        <pc:picChg chg="mod modCrop">
          <ac:chgData name="高敬淳" userId="6f012b90-be74-4191-b507-4ac7a8d5c3ce" providerId="ADAL" clId="{CCC04E31-77A6-4C42-8F69-5E9BE3C768AB}" dt="2022-11-17T10:53:50.092" v="1399" actId="14100"/>
          <ac:picMkLst>
            <pc:docMk/>
            <pc:sldMk cId="182303413" sldId="343"/>
            <ac:picMk id="5" creationId="{3F3A56C5-AD9E-4838-9EC5-8B293C2B6635}"/>
          </ac:picMkLst>
        </pc:picChg>
      </pc:sldChg>
      <pc:sldChg chg="addSp delSp modSp add mod modNotesTx">
        <pc:chgData name="高敬淳" userId="6f012b90-be74-4191-b507-4ac7a8d5c3ce" providerId="ADAL" clId="{CCC04E31-77A6-4C42-8F69-5E9BE3C768AB}" dt="2022-11-18T08:21:52.011" v="10806" actId="20577"/>
        <pc:sldMkLst>
          <pc:docMk/>
          <pc:sldMk cId="2381279750" sldId="344"/>
        </pc:sldMkLst>
        <pc:spChg chg="add del mod">
          <ac:chgData name="高敬淳" userId="6f012b90-be74-4191-b507-4ac7a8d5c3ce" providerId="ADAL" clId="{CCC04E31-77A6-4C42-8F69-5E9BE3C768AB}" dt="2022-11-17T10:50:58.438" v="1360"/>
          <ac:spMkLst>
            <pc:docMk/>
            <pc:sldMk cId="2381279750" sldId="344"/>
            <ac:spMk id="7" creationId="{D93EB427-4E39-D1BF-53FE-7A4AA41644A6}"/>
          </ac:spMkLst>
        </pc:spChg>
        <pc:spChg chg="add mod">
          <ac:chgData name="高敬淳" userId="6f012b90-be74-4191-b507-4ac7a8d5c3ce" providerId="ADAL" clId="{CCC04E31-77A6-4C42-8F69-5E9BE3C768AB}" dt="2022-11-17T11:16:43.816" v="1721" actId="1076"/>
          <ac:spMkLst>
            <pc:docMk/>
            <pc:sldMk cId="2381279750" sldId="344"/>
            <ac:spMk id="9" creationId="{B7692428-782E-A3ED-790D-5D68D110811C}"/>
          </ac:spMkLst>
        </pc:spChg>
        <pc:picChg chg="del">
          <ac:chgData name="高敬淳" userId="6f012b90-be74-4191-b507-4ac7a8d5c3ce" providerId="ADAL" clId="{CCC04E31-77A6-4C42-8F69-5E9BE3C768AB}" dt="2022-11-17T10:50:51.760" v="1357" actId="478"/>
          <ac:picMkLst>
            <pc:docMk/>
            <pc:sldMk cId="2381279750" sldId="344"/>
            <ac:picMk id="2" creationId="{8B17B66C-4060-7604-681B-0AAD95B664E0}"/>
          </ac:picMkLst>
        </pc:picChg>
        <pc:picChg chg="del">
          <ac:chgData name="高敬淳" userId="6f012b90-be74-4191-b507-4ac7a8d5c3ce" providerId="ADAL" clId="{CCC04E31-77A6-4C42-8F69-5E9BE3C768AB}" dt="2022-11-17T10:50:56.992" v="1359" actId="21"/>
          <ac:picMkLst>
            <pc:docMk/>
            <pc:sldMk cId="2381279750" sldId="344"/>
            <ac:picMk id="3" creationId="{AB9DF2FB-C04D-895D-6C3E-F700C1460453}"/>
          </ac:picMkLst>
        </pc:picChg>
        <pc:picChg chg="del">
          <ac:chgData name="高敬淳" userId="6f012b90-be74-4191-b507-4ac7a8d5c3ce" providerId="ADAL" clId="{CCC04E31-77A6-4C42-8F69-5E9BE3C768AB}" dt="2022-11-17T10:50:53.210" v="1358" actId="478"/>
          <ac:picMkLst>
            <pc:docMk/>
            <pc:sldMk cId="2381279750" sldId="344"/>
            <ac:picMk id="5" creationId="{3F3A56C5-AD9E-4838-9EC5-8B293C2B6635}"/>
          </ac:picMkLst>
        </pc:picChg>
        <pc:picChg chg="add mod modCrop">
          <ac:chgData name="高敬淳" userId="6f012b90-be74-4191-b507-4ac7a8d5c3ce" providerId="ADAL" clId="{CCC04E31-77A6-4C42-8F69-5E9BE3C768AB}" dt="2022-11-17T10:51:36.228" v="1371" actId="14100"/>
          <ac:picMkLst>
            <pc:docMk/>
            <pc:sldMk cId="2381279750" sldId="344"/>
            <ac:picMk id="8" creationId="{94837076-466D-CD1C-52B3-191200CC6503}"/>
          </ac:picMkLst>
        </pc:picChg>
      </pc:sldChg>
      <pc:sldChg chg="addSp delSp modSp add mod modNotesTx">
        <pc:chgData name="高敬淳" userId="6f012b90-be74-4191-b507-4ac7a8d5c3ce" providerId="ADAL" clId="{CCC04E31-77A6-4C42-8F69-5E9BE3C768AB}" dt="2022-11-18T08:27:16.443" v="11379" actId="20577"/>
        <pc:sldMkLst>
          <pc:docMk/>
          <pc:sldMk cId="1351638413" sldId="345"/>
        </pc:sldMkLst>
        <pc:spChg chg="add mod">
          <ac:chgData name="高敬淳" userId="6f012b90-be74-4191-b507-4ac7a8d5c3ce" providerId="ADAL" clId="{CCC04E31-77A6-4C42-8F69-5E9BE3C768AB}" dt="2022-11-18T08:24:22.738" v="11007" actId="20577"/>
          <ac:spMkLst>
            <pc:docMk/>
            <pc:sldMk cId="1351638413" sldId="345"/>
            <ac:spMk id="2" creationId="{08BED24E-BD4F-303B-DC88-75940C8A4D7C}"/>
          </ac:spMkLst>
        </pc:spChg>
        <pc:spChg chg="add del mod">
          <ac:chgData name="高敬淳" userId="6f012b90-be74-4191-b507-4ac7a8d5c3ce" providerId="ADAL" clId="{CCC04E31-77A6-4C42-8F69-5E9BE3C768AB}" dt="2022-11-17T11:25:24.083" v="1756"/>
          <ac:spMkLst>
            <pc:docMk/>
            <pc:sldMk cId="1351638413" sldId="345"/>
            <ac:spMk id="3" creationId="{5DCECDD5-3CFB-F126-20C9-BBA2EF406881}"/>
          </ac:spMkLst>
        </pc:spChg>
        <pc:spChg chg="add del mod">
          <ac:chgData name="高敬淳" userId="6f012b90-be74-4191-b507-4ac7a8d5c3ce" providerId="ADAL" clId="{CCC04E31-77A6-4C42-8F69-5E9BE3C768AB}" dt="2022-11-17T11:23:55.165" v="1755" actId="20577"/>
          <ac:spMkLst>
            <pc:docMk/>
            <pc:sldMk cId="1351638413" sldId="345"/>
            <ac:spMk id="9" creationId="{B7692428-782E-A3ED-790D-5D68D110811C}"/>
          </ac:spMkLst>
        </pc:spChg>
        <pc:spChg chg="add mod">
          <ac:chgData name="高敬淳" userId="6f012b90-be74-4191-b507-4ac7a8d5c3ce" providerId="ADAL" clId="{CCC04E31-77A6-4C42-8F69-5E9BE3C768AB}" dt="2022-11-17T11:32:00.402" v="1853" actId="20577"/>
          <ac:spMkLst>
            <pc:docMk/>
            <pc:sldMk cId="1351638413" sldId="345"/>
            <ac:spMk id="10" creationId="{8EB151D0-22F8-FA1C-7A0B-4E3EB8F12908}"/>
          </ac:spMkLst>
        </pc:spChg>
        <pc:picChg chg="add mod">
          <ac:chgData name="高敬淳" userId="6f012b90-be74-4191-b507-4ac7a8d5c3ce" providerId="ADAL" clId="{CCC04E31-77A6-4C42-8F69-5E9BE3C768AB}" dt="2022-11-17T11:26:53.193" v="1773" actId="1076"/>
          <ac:picMkLst>
            <pc:docMk/>
            <pc:sldMk cId="1351638413" sldId="345"/>
            <ac:picMk id="4" creationId="{88FD0490-0E81-7F3A-4BB2-FAA4FB832216}"/>
          </ac:picMkLst>
        </pc:picChg>
        <pc:picChg chg="add del mod">
          <ac:chgData name="高敬淳" userId="6f012b90-be74-4191-b507-4ac7a8d5c3ce" providerId="ADAL" clId="{CCC04E31-77A6-4C42-8F69-5E9BE3C768AB}" dt="2022-11-17T11:26:18.903" v="1767" actId="21"/>
          <ac:picMkLst>
            <pc:docMk/>
            <pc:sldMk cId="1351638413" sldId="345"/>
            <ac:picMk id="5" creationId="{ADB0791F-D56C-1B33-08EC-C07BB6FE3E4F}"/>
          </ac:picMkLst>
        </pc:picChg>
        <pc:picChg chg="add mod">
          <ac:chgData name="高敬淳" userId="6f012b90-be74-4191-b507-4ac7a8d5c3ce" providerId="ADAL" clId="{CCC04E31-77A6-4C42-8F69-5E9BE3C768AB}" dt="2022-11-17T11:26:54.577" v="1774" actId="1076"/>
          <ac:picMkLst>
            <pc:docMk/>
            <pc:sldMk cId="1351638413" sldId="345"/>
            <ac:picMk id="7" creationId="{6CC7C5B9-3E40-D5A8-BAA0-88247BF7CD50}"/>
          </ac:picMkLst>
        </pc:picChg>
        <pc:picChg chg="del">
          <ac:chgData name="高敬淳" userId="6f012b90-be74-4191-b507-4ac7a8d5c3ce" providerId="ADAL" clId="{CCC04E31-77A6-4C42-8F69-5E9BE3C768AB}" dt="2022-11-17T11:23:34.199" v="1723" actId="478"/>
          <ac:picMkLst>
            <pc:docMk/>
            <pc:sldMk cId="1351638413" sldId="345"/>
            <ac:picMk id="8" creationId="{94837076-466D-CD1C-52B3-191200CC6503}"/>
          </ac:picMkLst>
        </pc:picChg>
      </pc:sldChg>
      <pc:sldChg chg="addSp delSp modSp add mod modNotesTx">
        <pc:chgData name="高敬淳" userId="6f012b90-be74-4191-b507-4ac7a8d5c3ce" providerId="ADAL" clId="{CCC04E31-77A6-4C42-8F69-5E9BE3C768AB}" dt="2022-11-18T07:11:33.862" v="4685" actId="20577"/>
        <pc:sldMkLst>
          <pc:docMk/>
          <pc:sldMk cId="2116623876" sldId="346"/>
        </pc:sldMkLst>
        <pc:spChg chg="mod">
          <ac:chgData name="高敬淳" userId="6f012b90-be74-4191-b507-4ac7a8d5c3ce" providerId="ADAL" clId="{CCC04E31-77A6-4C42-8F69-5E9BE3C768AB}" dt="2022-11-17T14:55:52.294" v="2352" actId="1076"/>
          <ac:spMkLst>
            <pc:docMk/>
            <pc:sldMk cId="2116623876" sldId="346"/>
            <ac:spMk id="4" creationId="{332BADE9-7A2C-7457-A6B5-05C5034B6611}"/>
          </ac:spMkLst>
        </pc:spChg>
        <pc:spChg chg="add mod">
          <ac:chgData name="高敬淳" userId="6f012b90-be74-4191-b507-4ac7a8d5c3ce" providerId="ADAL" clId="{CCC04E31-77A6-4C42-8F69-5E9BE3C768AB}" dt="2022-11-17T14:56:52.496" v="2370" actId="113"/>
          <ac:spMkLst>
            <pc:docMk/>
            <pc:sldMk cId="2116623876" sldId="346"/>
            <ac:spMk id="6" creationId="{C11C4B15-C936-A2EF-27AA-0CD2A58C35B2}"/>
          </ac:spMkLst>
        </pc:spChg>
        <pc:spChg chg="mod">
          <ac:chgData name="高敬淳" userId="6f012b90-be74-4191-b507-4ac7a8d5c3ce" providerId="ADAL" clId="{CCC04E31-77A6-4C42-8F69-5E9BE3C768AB}" dt="2022-11-17T14:55:33.626" v="2349" actId="20577"/>
          <ac:spMkLst>
            <pc:docMk/>
            <pc:sldMk cId="2116623876" sldId="346"/>
            <ac:spMk id="1048693" creationId="{00000000-0000-0000-0000-000000000000}"/>
          </ac:spMkLst>
        </pc:spChg>
        <pc:picChg chg="del">
          <ac:chgData name="高敬淳" userId="6f012b90-be74-4191-b507-4ac7a8d5c3ce" providerId="ADAL" clId="{CCC04E31-77A6-4C42-8F69-5E9BE3C768AB}" dt="2022-11-17T12:51:59.445" v="2097" actId="478"/>
          <ac:picMkLst>
            <pc:docMk/>
            <pc:sldMk cId="2116623876" sldId="346"/>
            <ac:picMk id="3" creationId="{019EB036-FA4B-CFB7-37CB-B69AEFF2DFD7}"/>
          </ac:picMkLst>
        </pc:picChg>
        <pc:picChg chg="add del mod">
          <ac:chgData name="高敬淳" userId="6f012b90-be74-4191-b507-4ac7a8d5c3ce" providerId="ADAL" clId="{CCC04E31-77A6-4C42-8F69-5E9BE3C768AB}" dt="2022-11-17T14:50:15.067" v="2181" actId="478"/>
          <ac:picMkLst>
            <pc:docMk/>
            <pc:sldMk cId="2116623876" sldId="346"/>
            <ac:picMk id="3" creationId="{32577501-DFE2-9A3C-6A8A-783FC2EBB042}"/>
          </ac:picMkLst>
        </pc:picChg>
        <pc:picChg chg="add mod modCrop">
          <ac:chgData name="高敬淳" userId="6f012b90-be74-4191-b507-4ac7a8d5c3ce" providerId="ADAL" clId="{CCC04E31-77A6-4C42-8F69-5E9BE3C768AB}" dt="2022-11-17T14:50:49.985" v="2187" actId="1076"/>
          <ac:picMkLst>
            <pc:docMk/>
            <pc:sldMk cId="2116623876" sldId="346"/>
            <ac:picMk id="5" creationId="{9E77928D-1D82-F4CC-8342-69A7EBFB2FEA}"/>
          </ac:picMkLst>
        </pc:picChg>
      </pc:sldChg>
      <pc:sldChg chg="addSp delSp modSp add mod">
        <pc:chgData name="高敬淳" userId="6f012b90-be74-4191-b507-4ac7a8d5c3ce" providerId="ADAL" clId="{CCC04E31-77A6-4C42-8F69-5E9BE3C768AB}" dt="2022-11-18T10:18:49.069" v="20042" actId="20577"/>
        <pc:sldMkLst>
          <pc:docMk/>
          <pc:sldMk cId="2161197484" sldId="347"/>
        </pc:sldMkLst>
        <pc:spChg chg="mod">
          <ac:chgData name="高敬淳" userId="6f012b90-be74-4191-b507-4ac7a8d5c3ce" providerId="ADAL" clId="{CCC04E31-77A6-4C42-8F69-5E9BE3C768AB}" dt="2022-11-18T10:18:49.069" v="20042" actId="20577"/>
          <ac:spMkLst>
            <pc:docMk/>
            <pc:sldMk cId="2161197484" sldId="347"/>
            <ac:spMk id="4" creationId="{332BADE9-7A2C-7457-A6B5-05C5034B6611}"/>
          </ac:spMkLst>
        </pc:spChg>
        <pc:spChg chg="del">
          <ac:chgData name="高敬淳" userId="6f012b90-be74-4191-b507-4ac7a8d5c3ce" providerId="ADAL" clId="{CCC04E31-77A6-4C42-8F69-5E9BE3C768AB}" dt="2022-11-18T10:18:29.356" v="20022" actId="478"/>
          <ac:spMkLst>
            <pc:docMk/>
            <pc:sldMk cId="2161197484" sldId="347"/>
            <ac:spMk id="6" creationId="{C11C4B15-C936-A2EF-27AA-0CD2A58C35B2}"/>
          </ac:spMkLst>
        </pc:spChg>
        <pc:picChg chg="del">
          <ac:chgData name="高敬淳" userId="6f012b90-be74-4191-b507-4ac7a8d5c3ce" providerId="ADAL" clId="{CCC04E31-77A6-4C42-8F69-5E9BE3C768AB}" dt="2022-11-17T14:50:11.859" v="2180" actId="478"/>
          <ac:picMkLst>
            <pc:docMk/>
            <pc:sldMk cId="2161197484" sldId="347"/>
            <ac:picMk id="3" creationId="{32577501-DFE2-9A3C-6A8A-783FC2EBB042}"/>
          </ac:picMkLst>
        </pc:picChg>
        <pc:picChg chg="add mod">
          <ac:chgData name="高敬淳" userId="6f012b90-be74-4191-b507-4ac7a8d5c3ce" providerId="ADAL" clId="{CCC04E31-77A6-4C42-8F69-5E9BE3C768AB}" dt="2022-11-18T10:18:39.374" v="20028" actId="1076"/>
          <ac:picMkLst>
            <pc:docMk/>
            <pc:sldMk cId="2161197484" sldId="347"/>
            <ac:picMk id="3" creationId="{FAD23844-125F-3147-1200-E18433FC9BDF}"/>
          </ac:picMkLst>
        </pc:picChg>
      </pc:sldChg>
      <pc:sldChg chg="addSp delSp modSp add mod modNotesTx">
        <pc:chgData name="高敬淳" userId="6f012b90-be74-4191-b507-4ac7a8d5c3ce" providerId="ADAL" clId="{CCC04E31-77A6-4C42-8F69-5E9BE3C768AB}" dt="2022-11-18T07:28:48.438" v="6131" actId="20577"/>
        <pc:sldMkLst>
          <pc:docMk/>
          <pc:sldMk cId="3560066868" sldId="348"/>
        </pc:sldMkLst>
        <pc:spChg chg="mod">
          <ac:chgData name="高敬淳" userId="6f012b90-be74-4191-b507-4ac7a8d5c3ce" providerId="ADAL" clId="{CCC04E31-77A6-4C42-8F69-5E9BE3C768AB}" dt="2022-11-17T15:07:02.280" v="2475" actId="20577"/>
          <ac:spMkLst>
            <pc:docMk/>
            <pc:sldMk cId="3560066868" sldId="348"/>
            <ac:spMk id="6" creationId="{C11C4B15-C936-A2EF-27AA-0CD2A58C35B2}"/>
          </ac:spMkLst>
        </pc:spChg>
        <pc:spChg chg="mod">
          <ac:chgData name="高敬淳" userId="6f012b90-be74-4191-b507-4ac7a8d5c3ce" providerId="ADAL" clId="{CCC04E31-77A6-4C42-8F69-5E9BE3C768AB}" dt="2022-11-17T15:02:26.259" v="2462" actId="20577"/>
          <ac:spMkLst>
            <pc:docMk/>
            <pc:sldMk cId="3560066868" sldId="348"/>
            <ac:spMk id="1048693" creationId="{00000000-0000-0000-0000-000000000000}"/>
          </ac:spMkLst>
        </pc:spChg>
        <pc:picChg chg="add mod modCrop">
          <ac:chgData name="高敬淳" userId="6f012b90-be74-4191-b507-4ac7a8d5c3ce" providerId="ADAL" clId="{CCC04E31-77A6-4C42-8F69-5E9BE3C768AB}" dt="2022-11-17T15:01:42.900" v="2440" actId="1076"/>
          <ac:picMkLst>
            <pc:docMk/>
            <pc:sldMk cId="3560066868" sldId="348"/>
            <ac:picMk id="3" creationId="{AB80CCE5-0190-4199-66B2-EA1C7069510B}"/>
          </ac:picMkLst>
        </pc:picChg>
        <pc:picChg chg="del">
          <ac:chgData name="高敬淳" userId="6f012b90-be74-4191-b507-4ac7a8d5c3ce" providerId="ADAL" clId="{CCC04E31-77A6-4C42-8F69-5E9BE3C768AB}" dt="2022-11-17T14:57:46.300" v="2373" actId="478"/>
          <ac:picMkLst>
            <pc:docMk/>
            <pc:sldMk cId="3560066868" sldId="348"/>
            <ac:picMk id="5" creationId="{9E77928D-1D82-F4CC-8342-69A7EBFB2FEA}"/>
          </ac:picMkLst>
        </pc:picChg>
      </pc:sldChg>
      <pc:sldChg chg="modNotesTx">
        <pc:chgData name="高敬淳" userId="6f012b90-be74-4191-b507-4ac7a8d5c3ce" providerId="ADAL" clId="{CCC04E31-77A6-4C42-8F69-5E9BE3C768AB}" dt="2022-11-18T07:34:20.929" v="6582" actId="20577"/>
        <pc:sldMkLst>
          <pc:docMk/>
          <pc:sldMk cId="3856483943" sldId="349"/>
        </pc:sldMkLst>
      </pc:sldChg>
      <pc:sldChg chg="modNotesTx">
        <pc:chgData name="高敬淳" userId="6f012b90-be74-4191-b507-4ac7a8d5c3ce" providerId="ADAL" clId="{CCC04E31-77A6-4C42-8F69-5E9BE3C768AB}" dt="2022-11-18T07:21:40.721" v="5536" actId="20577"/>
        <pc:sldMkLst>
          <pc:docMk/>
          <pc:sldMk cId="1976817994" sldId="350"/>
        </pc:sldMkLst>
      </pc:sldChg>
      <pc:sldChg chg="add del">
        <pc:chgData name="高敬淳" userId="6f012b90-be74-4191-b507-4ac7a8d5c3ce" providerId="ADAL" clId="{CCC04E31-77A6-4C42-8F69-5E9BE3C768AB}" dt="2022-11-18T10:17:31.886" v="20021" actId="2696"/>
        <pc:sldMkLst>
          <pc:docMk/>
          <pc:sldMk cId="2936850486" sldId="351"/>
        </pc:sldMkLst>
      </pc:sldChg>
    </pc:docChg>
  </pc:docChgLst>
  <pc:docChgLst>
    <pc:chgData name="高敬淳" userId="6f012b90-be74-4191-b507-4ac7a8d5c3ce" providerId="ADAL" clId="{3422708C-8ED2-4735-88CD-2A4E2B00FAA0}"/>
    <pc:docChg chg="undo custSel addSld delSld modSld sldOrd">
      <pc:chgData name="高敬淳" userId="6f012b90-be74-4191-b507-4ac7a8d5c3ce" providerId="ADAL" clId="{3422708C-8ED2-4735-88CD-2A4E2B00FAA0}" dt="2022-11-18T03:45:09.037" v="1769" actId="1076"/>
      <pc:docMkLst>
        <pc:docMk/>
      </pc:docMkLst>
      <pc:sldChg chg="del">
        <pc:chgData name="高敬淳" userId="6f012b90-be74-4191-b507-4ac7a8d5c3ce" providerId="ADAL" clId="{3422708C-8ED2-4735-88CD-2A4E2B00FAA0}" dt="2022-11-17T03:26:59.982" v="1191" actId="2696"/>
        <pc:sldMkLst>
          <pc:docMk/>
          <pc:sldMk cId="0" sldId="303"/>
        </pc:sldMkLst>
      </pc:sldChg>
      <pc:sldChg chg="del">
        <pc:chgData name="高敬淳" userId="6f012b90-be74-4191-b507-4ac7a8d5c3ce" providerId="ADAL" clId="{3422708C-8ED2-4735-88CD-2A4E2B00FAA0}" dt="2022-11-17T03:27:02.475" v="1192" actId="2696"/>
        <pc:sldMkLst>
          <pc:docMk/>
          <pc:sldMk cId="0" sldId="304"/>
        </pc:sldMkLst>
      </pc:sldChg>
      <pc:sldChg chg="del">
        <pc:chgData name="高敬淳" userId="6f012b90-be74-4191-b507-4ac7a8d5c3ce" providerId="ADAL" clId="{3422708C-8ED2-4735-88CD-2A4E2B00FAA0}" dt="2022-11-17T03:27:05.108" v="1193" actId="2696"/>
        <pc:sldMkLst>
          <pc:docMk/>
          <pc:sldMk cId="0" sldId="305"/>
        </pc:sldMkLst>
      </pc:sldChg>
      <pc:sldChg chg="del">
        <pc:chgData name="高敬淳" userId="6f012b90-be74-4191-b507-4ac7a8d5c3ce" providerId="ADAL" clId="{3422708C-8ED2-4735-88CD-2A4E2B00FAA0}" dt="2022-11-17T03:27:12.213" v="1194" actId="2696"/>
        <pc:sldMkLst>
          <pc:docMk/>
          <pc:sldMk cId="0" sldId="306"/>
        </pc:sldMkLst>
      </pc:sldChg>
      <pc:sldChg chg="addSp delSp modSp mod modNotesTx">
        <pc:chgData name="高敬淳" userId="6f012b90-be74-4191-b507-4ac7a8d5c3ce" providerId="ADAL" clId="{3422708C-8ED2-4735-88CD-2A4E2B00FAA0}" dt="2022-11-17T03:40:21.523" v="1245" actId="20577"/>
        <pc:sldMkLst>
          <pc:docMk/>
          <pc:sldMk cId="0" sldId="307"/>
        </pc:sldMkLst>
        <pc:spChg chg="add del mod">
          <ac:chgData name="高敬淳" userId="6f012b90-be74-4191-b507-4ac7a8d5c3ce" providerId="ADAL" clId="{3422708C-8ED2-4735-88CD-2A4E2B00FAA0}" dt="2022-11-17T03:35:21.499" v="1228"/>
          <ac:spMkLst>
            <pc:docMk/>
            <pc:sldMk cId="0" sldId="307"/>
            <ac:spMk id="3" creationId="{606907BA-9C20-426A-9D5B-FA71C5E9B1A4}"/>
          </ac:spMkLst>
        </pc:spChg>
        <pc:spChg chg="add mod">
          <ac:chgData name="高敬淳" userId="6f012b90-be74-4191-b507-4ac7a8d5c3ce" providerId="ADAL" clId="{3422708C-8ED2-4735-88CD-2A4E2B00FAA0}" dt="2022-11-17T03:37:33.793" v="1244" actId="1076"/>
          <ac:spMkLst>
            <pc:docMk/>
            <pc:sldMk cId="0" sldId="307"/>
            <ac:spMk id="6" creationId="{51B2F2D9-F9A9-4A95-82B5-E31996C7EA6D}"/>
          </ac:spMkLst>
        </pc:spChg>
        <pc:spChg chg="mod">
          <ac:chgData name="高敬淳" userId="6f012b90-be74-4191-b507-4ac7a8d5c3ce" providerId="ADAL" clId="{3422708C-8ED2-4735-88CD-2A4E2B00FAA0}" dt="2022-11-17T03:34:20.625" v="1226" actId="20577"/>
          <ac:spMkLst>
            <pc:docMk/>
            <pc:sldMk cId="0" sldId="307"/>
            <ac:spMk id="1048633" creationId="{00000000-0000-0000-0000-000000000000}"/>
          </ac:spMkLst>
        </pc:spChg>
        <pc:spChg chg="del">
          <ac:chgData name="高敬淳" userId="6f012b90-be74-4191-b507-4ac7a8d5c3ce" providerId="ADAL" clId="{3422708C-8ED2-4735-88CD-2A4E2B00FAA0}" dt="2022-11-17T03:35:50.999" v="1235" actId="478"/>
          <ac:spMkLst>
            <pc:docMk/>
            <pc:sldMk cId="0" sldId="307"/>
            <ac:spMk id="1048635" creationId="{00000000-0000-0000-0000-000000000000}"/>
          </ac:spMkLst>
        </pc:spChg>
        <pc:picChg chg="add mod">
          <ac:chgData name="高敬淳" userId="6f012b90-be74-4191-b507-4ac7a8d5c3ce" providerId="ADAL" clId="{3422708C-8ED2-4735-88CD-2A4E2B00FAA0}" dt="2022-11-17T03:37:28.176" v="1243" actId="1076"/>
          <ac:picMkLst>
            <pc:docMk/>
            <pc:sldMk cId="0" sldId="307"/>
            <ac:picMk id="5" creationId="{3F3A56C5-AD9E-4838-9EC5-8B293C2B6635}"/>
          </ac:picMkLst>
        </pc:picChg>
        <pc:picChg chg="del">
          <ac:chgData name="高敬淳" userId="6f012b90-be74-4191-b507-4ac7a8d5c3ce" providerId="ADAL" clId="{3422708C-8ED2-4735-88CD-2A4E2B00FAA0}" dt="2022-11-17T03:34:22.891" v="1227" actId="478"/>
          <ac:picMkLst>
            <pc:docMk/>
            <pc:sldMk cId="0" sldId="307"/>
            <ac:picMk id="2097163" creationId="{00000000-0000-0000-0000-000000000000}"/>
          </ac:picMkLst>
        </pc:picChg>
      </pc:sldChg>
      <pc:sldChg chg="addSp modSp mod">
        <pc:chgData name="高敬淳" userId="6f012b90-be74-4191-b507-4ac7a8d5c3ce" providerId="ADAL" clId="{3422708C-8ED2-4735-88CD-2A4E2B00FAA0}" dt="2022-11-16T15:56:20.129" v="15" actId="20577"/>
        <pc:sldMkLst>
          <pc:docMk/>
          <pc:sldMk cId="3032573402" sldId="326"/>
        </pc:sldMkLst>
        <pc:spChg chg="mod">
          <ac:chgData name="高敬淳" userId="6f012b90-be74-4191-b507-4ac7a8d5c3ce" providerId="ADAL" clId="{3422708C-8ED2-4735-88CD-2A4E2B00FAA0}" dt="2022-11-16T15:56:20.129" v="15" actId="20577"/>
          <ac:spMkLst>
            <pc:docMk/>
            <pc:sldMk cId="3032573402" sldId="326"/>
            <ac:spMk id="15" creationId="{9BC9A91C-4826-9EA9-E5E2-61B18BC94A2A}"/>
          </ac:spMkLst>
        </pc:spChg>
        <pc:picChg chg="add mod">
          <ac:chgData name="高敬淳" userId="6f012b90-be74-4191-b507-4ac7a8d5c3ce" providerId="ADAL" clId="{3422708C-8ED2-4735-88CD-2A4E2B00FAA0}" dt="2022-11-16T05:58:08.577" v="4"/>
          <ac:picMkLst>
            <pc:docMk/>
            <pc:sldMk cId="3032573402" sldId="326"/>
            <ac:picMk id="4" creationId="{A42D9775-6C49-4BED-AF26-8331AD9A854A}"/>
          </ac:picMkLst>
        </pc:picChg>
      </pc:sldChg>
      <pc:sldChg chg="addSp modSp">
        <pc:chgData name="高敬淳" userId="6f012b90-be74-4191-b507-4ac7a8d5c3ce" providerId="ADAL" clId="{3422708C-8ED2-4735-88CD-2A4E2B00FAA0}" dt="2022-11-16T07:20:20.847" v="12" actId="767"/>
        <pc:sldMkLst>
          <pc:docMk/>
          <pc:sldMk cId="2590500624" sldId="327"/>
        </pc:sldMkLst>
        <pc:spChg chg="add mod">
          <ac:chgData name="高敬淳" userId="6f012b90-be74-4191-b507-4ac7a8d5c3ce" providerId="ADAL" clId="{3422708C-8ED2-4735-88CD-2A4E2B00FAA0}" dt="2022-11-16T07:20:20.847" v="12" actId="767"/>
          <ac:spMkLst>
            <pc:docMk/>
            <pc:sldMk cId="2590500624" sldId="327"/>
            <ac:spMk id="8" creationId="{9F2DF9FE-2B22-4E0F-968B-9FE8F7EA9325}"/>
          </ac:spMkLst>
        </pc:spChg>
        <pc:picChg chg="add mod">
          <ac:chgData name="高敬淳" userId="6f012b90-be74-4191-b507-4ac7a8d5c3ce" providerId="ADAL" clId="{3422708C-8ED2-4735-88CD-2A4E2B00FAA0}" dt="2022-11-16T07:18:57.784" v="10"/>
          <ac:picMkLst>
            <pc:docMk/>
            <pc:sldMk cId="2590500624" sldId="327"/>
            <ac:picMk id="4" creationId="{D9D31911-F5C5-4E32-A0B7-7ADBFAFB0E7A}"/>
          </ac:picMkLst>
        </pc:picChg>
        <pc:picChg chg="add mod">
          <ac:chgData name="高敬淳" userId="6f012b90-be74-4191-b507-4ac7a8d5c3ce" providerId="ADAL" clId="{3422708C-8ED2-4735-88CD-2A4E2B00FAA0}" dt="2022-11-16T07:16:47.994" v="9"/>
          <ac:picMkLst>
            <pc:docMk/>
            <pc:sldMk cId="2590500624" sldId="327"/>
            <ac:picMk id="6" creationId="{2AABED14-2412-4C24-A51E-11D19465E3A5}"/>
          </ac:picMkLst>
        </pc:picChg>
        <pc:picChg chg="add mod">
          <ac:chgData name="高敬淳" userId="6f012b90-be74-4191-b507-4ac7a8d5c3ce" providerId="ADAL" clId="{3422708C-8ED2-4735-88CD-2A4E2B00FAA0}" dt="2022-11-16T07:19:53.554" v="11"/>
          <ac:picMkLst>
            <pc:docMk/>
            <pc:sldMk cId="2590500624" sldId="327"/>
            <ac:picMk id="7" creationId="{12620F4B-BAEE-4B1E-BD46-2868508E0B2D}"/>
          </ac:picMkLst>
        </pc:picChg>
      </pc:sldChg>
      <pc:sldChg chg="modSp">
        <pc:chgData name="高敬淳" userId="6f012b90-be74-4191-b507-4ac7a8d5c3ce" providerId="ADAL" clId="{3422708C-8ED2-4735-88CD-2A4E2B00FAA0}" dt="2022-11-16T05:25:55.023" v="2"/>
        <pc:sldMkLst>
          <pc:docMk/>
          <pc:sldMk cId="2053071585" sldId="330"/>
        </pc:sldMkLst>
        <pc:spChg chg="mod">
          <ac:chgData name="高敬淳" userId="6f012b90-be74-4191-b507-4ac7a8d5c3ce" providerId="ADAL" clId="{3422708C-8ED2-4735-88CD-2A4E2B00FAA0}" dt="2022-11-16T05:25:55.023" v="2"/>
          <ac:spMkLst>
            <pc:docMk/>
            <pc:sldMk cId="2053071585" sldId="330"/>
            <ac:spMk id="5" creationId="{F7839125-E3E7-DF0D-8E8B-BAAEBBF76E2B}"/>
          </ac:spMkLst>
        </pc:spChg>
      </pc:sldChg>
      <pc:sldChg chg="addSp modSp">
        <pc:chgData name="高敬淳" userId="6f012b90-be74-4191-b507-4ac7a8d5c3ce" providerId="ADAL" clId="{3422708C-8ED2-4735-88CD-2A4E2B00FAA0}" dt="2022-11-16T06:14:05.164" v="5"/>
        <pc:sldMkLst>
          <pc:docMk/>
          <pc:sldMk cId="337889224" sldId="331"/>
        </pc:sldMkLst>
        <pc:picChg chg="add mod">
          <ac:chgData name="高敬淳" userId="6f012b90-be74-4191-b507-4ac7a8d5c3ce" providerId="ADAL" clId="{3422708C-8ED2-4735-88CD-2A4E2B00FAA0}" dt="2022-11-16T06:14:05.164" v="5"/>
          <ac:picMkLst>
            <pc:docMk/>
            <pc:sldMk cId="337889224" sldId="331"/>
            <ac:picMk id="6" creationId="{AFCBEB46-CD90-4F48-BF48-75AFC3F46C37}"/>
          </ac:picMkLst>
        </pc:picChg>
      </pc:sldChg>
      <pc:sldChg chg="addSp modSp">
        <pc:chgData name="高敬淳" userId="6f012b90-be74-4191-b507-4ac7a8d5c3ce" providerId="ADAL" clId="{3422708C-8ED2-4735-88CD-2A4E2B00FAA0}" dt="2022-11-16T07:13:24.589" v="8"/>
        <pc:sldMkLst>
          <pc:docMk/>
          <pc:sldMk cId="325589520" sldId="332"/>
        </pc:sldMkLst>
        <pc:spChg chg="mod">
          <ac:chgData name="高敬淳" userId="6f012b90-be74-4191-b507-4ac7a8d5c3ce" providerId="ADAL" clId="{3422708C-8ED2-4735-88CD-2A4E2B00FAA0}" dt="2022-11-16T07:13:24.589" v="8"/>
          <ac:spMkLst>
            <pc:docMk/>
            <pc:sldMk cId="325589520" sldId="332"/>
            <ac:spMk id="15" creationId="{9BC9A91C-4826-9EA9-E5E2-61B18BC94A2A}"/>
          </ac:spMkLst>
        </pc:spChg>
        <pc:picChg chg="add mod">
          <ac:chgData name="高敬淳" userId="6f012b90-be74-4191-b507-4ac7a8d5c3ce" providerId="ADAL" clId="{3422708C-8ED2-4735-88CD-2A4E2B00FAA0}" dt="2022-11-16T07:07:36.536" v="6"/>
          <ac:picMkLst>
            <pc:docMk/>
            <pc:sldMk cId="325589520" sldId="332"/>
            <ac:picMk id="3" creationId="{47DB2743-F4D4-4D70-8162-F4064645DBA7}"/>
          </ac:picMkLst>
        </pc:picChg>
        <pc:picChg chg="add mod">
          <ac:chgData name="高敬淳" userId="6f012b90-be74-4191-b507-4ac7a8d5c3ce" providerId="ADAL" clId="{3422708C-8ED2-4735-88CD-2A4E2B00FAA0}" dt="2022-11-16T07:11:57.393" v="7"/>
          <ac:picMkLst>
            <pc:docMk/>
            <pc:sldMk cId="325589520" sldId="332"/>
            <ac:picMk id="6" creationId="{BEC0CD45-01C4-4F6C-9FEB-BB7D2B2236B0}"/>
          </ac:picMkLst>
        </pc:picChg>
      </pc:sldChg>
      <pc:sldChg chg="addSp modSp mod">
        <pc:chgData name="高敬淳" userId="6f012b90-be74-4191-b507-4ac7a8d5c3ce" providerId="ADAL" clId="{3422708C-8ED2-4735-88CD-2A4E2B00FAA0}" dt="2022-11-16T16:00:49.963" v="162" actId="113"/>
        <pc:sldMkLst>
          <pc:docMk/>
          <pc:sldMk cId="3646927928" sldId="336"/>
        </pc:sldMkLst>
        <pc:spChg chg="add mod">
          <ac:chgData name="高敬淳" userId="6f012b90-be74-4191-b507-4ac7a8d5c3ce" providerId="ADAL" clId="{3422708C-8ED2-4735-88CD-2A4E2B00FAA0}" dt="2022-11-16T16:00:49.963" v="162" actId="113"/>
          <ac:spMkLst>
            <pc:docMk/>
            <pc:sldMk cId="3646927928" sldId="336"/>
            <ac:spMk id="2" creationId="{097DB09E-657B-48FD-926B-022B2B57E4D7}"/>
          </ac:spMkLst>
        </pc:spChg>
      </pc:sldChg>
      <pc:sldChg chg="addSp delSp modSp mod">
        <pc:chgData name="高敬淳" userId="6f012b90-be74-4191-b507-4ac7a8d5c3ce" providerId="ADAL" clId="{3422708C-8ED2-4735-88CD-2A4E2B00FAA0}" dt="2022-11-17T03:26:40.745" v="1190" actId="113"/>
        <pc:sldMkLst>
          <pc:docMk/>
          <pc:sldMk cId="3892572178" sldId="337"/>
        </pc:sldMkLst>
        <pc:spChg chg="add mod">
          <ac:chgData name="高敬淳" userId="6f012b90-be74-4191-b507-4ac7a8d5c3ce" providerId="ADAL" clId="{3422708C-8ED2-4735-88CD-2A4E2B00FAA0}" dt="2022-11-17T03:26:40.745" v="1190" actId="113"/>
          <ac:spMkLst>
            <pc:docMk/>
            <pc:sldMk cId="3892572178" sldId="337"/>
            <ac:spMk id="2" creationId="{4968BC03-7EE6-4E77-98F3-E3ECB06FD63B}"/>
          </ac:spMkLst>
        </pc:spChg>
        <pc:spChg chg="add mod">
          <ac:chgData name="高敬淳" userId="6f012b90-be74-4191-b507-4ac7a8d5c3ce" providerId="ADAL" clId="{3422708C-8ED2-4735-88CD-2A4E2B00FAA0}" dt="2022-11-16T16:32:44.414" v="847" actId="1076"/>
          <ac:spMkLst>
            <pc:docMk/>
            <pc:sldMk cId="3892572178" sldId="337"/>
            <ac:spMk id="12" creationId="{9AF8A148-0C96-43DF-8E2F-5206A2085DB6}"/>
          </ac:spMkLst>
        </pc:spChg>
        <pc:spChg chg="add del mod">
          <ac:chgData name="高敬淳" userId="6f012b90-be74-4191-b507-4ac7a8d5c3ce" providerId="ADAL" clId="{3422708C-8ED2-4735-88CD-2A4E2B00FAA0}" dt="2022-11-16T16:27:09.233" v="789" actId="478"/>
          <ac:spMkLst>
            <pc:docMk/>
            <pc:sldMk cId="3892572178" sldId="337"/>
            <ac:spMk id="14" creationId="{2625EEC1-F222-404A-90A3-9F2B54A6E36D}"/>
          </ac:spMkLst>
        </pc:spChg>
        <pc:spChg chg="add mod">
          <ac:chgData name="高敬淳" userId="6f012b90-be74-4191-b507-4ac7a8d5c3ce" providerId="ADAL" clId="{3422708C-8ED2-4735-88CD-2A4E2B00FAA0}" dt="2022-11-16T16:32:48.223" v="848" actId="1076"/>
          <ac:spMkLst>
            <pc:docMk/>
            <pc:sldMk cId="3892572178" sldId="337"/>
            <ac:spMk id="21" creationId="{57ED7D68-100C-40DA-B2C0-4777FD69D932}"/>
          </ac:spMkLst>
        </pc:spChg>
        <pc:spChg chg="add del mod">
          <ac:chgData name="高敬淳" userId="6f012b90-be74-4191-b507-4ac7a8d5c3ce" providerId="ADAL" clId="{3422708C-8ED2-4735-88CD-2A4E2B00FAA0}" dt="2022-11-16T16:24:18.830" v="705"/>
          <ac:spMkLst>
            <pc:docMk/>
            <pc:sldMk cId="3892572178" sldId="337"/>
            <ac:spMk id="22" creationId="{82E6F3EB-F700-4E76-A869-C02CA8DA9F11}"/>
          </ac:spMkLst>
        </pc:spChg>
        <pc:spChg chg="add mod">
          <ac:chgData name="高敬淳" userId="6f012b90-be74-4191-b507-4ac7a8d5c3ce" providerId="ADAL" clId="{3422708C-8ED2-4735-88CD-2A4E2B00FAA0}" dt="2022-11-16T16:32:56.287" v="850" actId="20577"/>
          <ac:spMkLst>
            <pc:docMk/>
            <pc:sldMk cId="3892572178" sldId="337"/>
            <ac:spMk id="23" creationId="{ACA1E961-AB53-43D9-AA10-FDAA10CCAB41}"/>
          </ac:spMkLst>
        </pc:spChg>
        <pc:spChg chg="add mod">
          <ac:chgData name="高敬淳" userId="6f012b90-be74-4191-b507-4ac7a8d5c3ce" providerId="ADAL" clId="{3422708C-8ED2-4735-88CD-2A4E2B00FAA0}" dt="2022-11-16T16:32:08.813" v="841" actId="1076"/>
          <ac:spMkLst>
            <pc:docMk/>
            <pc:sldMk cId="3892572178" sldId="337"/>
            <ac:spMk id="24" creationId="{890E6C4E-62B5-44A5-AA57-ED8BC6C1E41C}"/>
          </ac:spMkLst>
        </pc:spChg>
        <pc:picChg chg="add mod">
          <ac:chgData name="高敬淳" userId="6f012b90-be74-4191-b507-4ac7a8d5c3ce" providerId="ADAL" clId="{3422708C-8ED2-4735-88CD-2A4E2B00FAA0}" dt="2022-11-17T03:26:00.788" v="1172" actId="14100"/>
          <ac:picMkLst>
            <pc:docMk/>
            <pc:sldMk cId="3892572178" sldId="337"/>
            <ac:picMk id="3" creationId="{7C0F7408-8BE9-4342-A5A1-0B2C74D00846}"/>
          </ac:picMkLst>
        </pc:picChg>
        <pc:picChg chg="mod">
          <ac:chgData name="高敬淳" userId="6f012b90-be74-4191-b507-4ac7a8d5c3ce" providerId="ADAL" clId="{3422708C-8ED2-4735-88CD-2A4E2B00FAA0}" dt="2022-11-16T16:35:09.273" v="851" actId="1076"/>
          <ac:picMkLst>
            <pc:docMk/>
            <pc:sldMk cId="3892572178" sldId="337"/>
            <ac:picMk id="6" creationId="{B41639CB-DF81-4AAD-95FA-C5D6EB54D310}"/>
          </ac:picMkLst>
        </pc:picChg>
        <pc:picChg chg="add mod">
          <ac:chgData name="高敬淳" userId="6f012b90-be74-4191-b507-4ac7a8d5c3ce" providerId="ADAL" clId="{3422708C-8ED2-4735-88CD-2A4E2B00FAA0}" dt="2022-11-16T16:23:20.199" v="694" actId="1076"/>
          <ac:picMkLst>
            <pc:docMk/>
            <pc:sldMk cId="3892572178" sldId="337"/>
            <ac:picMk id="9" creationId="{8313B96B-D071-4AE5-869D-D9FFE3278D42}"/>
          </ac:picMkLst>
        </pc:picChg>
        <pc:picChg chg="add del mod">
          <ac:chgData name="高敬淳" userId="6f012b90-be74-4191-b507-4ac7a8d5c3ce" providerId="ADAL" clId="{3422708C-8ED2-4735-88CD-2A4E2B00FAA0}" dt="2022-11-16T16:17:29.493" v="667" actId="478"/>
          <ac:picMkLst>
            <pc:docMk/>
            <pc:sldMk cId="3892572178" sldId="337"/>
            <ac:picMk id="10" creationId="{56994F74-BABF-4ECE-A52A-09046E4A62F6}"/>
          </ac:picMkLst>
        </pc:picChg>
        <pc:picChg chg="add mod">
          <ac:chgData name="高敬淳" userId="6f012b90-be74-4191-b507-4ac7a8d5c3ce" providerId="ADAL" clId="{3422708C-8ED2-4735-88CD-2A4E2B00FAA0}" dt="2022-11-16T16:25:13.853" v="752" actId="1076"/>
          <ac:picMkLst>
            <pc:docMk/>
            <pc:sldMk cId="3892572178" sldId="337"/>
            <ac:picMk id="13" creationId="{43396A45-356A-48CC-AE7B-DE80ECDB713A}"/>
          </ac:picMkLst>
        </pc:picChg>
        <pc:picChg chg="add mod">
          <ac:chgData name="高敬淳" userId="6f012b90-be74-4191-b507-4ac7a8d5c3ce" providerId="ADAL" clId="{3422708C-8ED2-4735-88CD-2A4E2B00FAA0}" dt="2022-11-16T16:26:47.907" v="784" actId="1076"/>
          <ac:picMkLst>
            <pc:docMk/>
            <pc:sldMk cId="3892572178" sldId="337"/>
            <ac:picMk id="16" creationId="{77524264-D3C1-4E07-8145-1AE5CD6A617D}"/>
          </ac:picMkLst>
        </pc:picChg>
      </pc:sldChg>
      <pc:sldChg chg="addSp delSp modSp mod modNotesTx">
        <pc:chgData name="高敬淳" userId="6f012b90-be74-4191-b507-4ac7a8d5c3ce" providerId="ADAL" clId="{3422708C-8ED2-4735-88CD-2A4E2B00FAA0}" dt="2022-11-16T16:15:34.725" v="663" actId="113"/>
        <pc:sldMkLst>
          <pc:docMk/>
          <pc:sldMk cId="3885476207" sldId="338"/>
        </pc:sldMkLst>
        <pc:spChg chg="add del mod">
          <ac:chgData name="高敬淳" userId="6f012b90-be74-4191-b507-4ac7a8d5c3ce" providerId="ADAL" clId="{3422708C-8ED2-4735-88CD-2A4E2B00FAA0}" dt="2022-11-16T16:01:17.456" v="164" actId="767"/>
          <ac:spMkLst>
            <pc:docMk/>
            <pc:sldMk cId="3885476207" sldId="338"/>
            <ac:spMk id="2" creationId="{FB44A398-1209-4FC0-A16D-B42CC31AB3DD}"/>
          </ac:spMkLst>
        </pc:spChg>
        <pc:spChg chg="add del mod">
          <ac:chgData name="高敬淳" userId="6f012b90-be74-4191-b507-4ac7a8d5c3ce" providerId="ADAL" clId="{3422708C-8ED2-4735-88CD-2A4E2B00FAA0}" dt="2022-11-16T16:11:11.311" v="548" actId="478"/>
          <ac:spMkLst>
            <pc:docMk/>
            <pc:sldMk cId="3885476207" sldId="338"/>
            <ac:spMk id="4" creationId="{1BEA7316-F3C5-4AAE-B82A-3DF0C088CBFB}"/>
          </ac:spMkLst>
        </pc:spChg>
        <pc:spChg chg="mod">
          <ac:chgData name="高敬淳" userId="6f012b90-be74-4191-b507-4ac7a8d5c3ce" providerId="ADAL" clId="{3422708C-8ED2-4735-88CD-2A4E2B00FAA0}" dt="2022-11-16T16:15:34.725" v="663" actId="113"/>
          <ac:spMkLst>
            <pc:docMk/>
            <pc:sldMk cId="3885476207" sldId="338"/>
            <ac:spMk id="1048601" creationId="{00000000-0000-0000-0000-000000000000}"/>
          </ac:spMkLst>
        </pc:spChg>
      </pc:sldChg>
      <pc:sldChg chg="delSp modSp mod">
        <pc:chgData name="高敬淳" userId="6f012b90-be74-4191-b507-4ac7a8d5c3ce" providerId="ADAL" clId="{3422708C-8ED2-4735-88CD-2A4E2B00FAA0}" dt="2022-11-16T16:43:23.920" v="875" actId="1076"/>
        <pc:sldMkLst>
          <pc:docMk/>
          <pc:sldMk cId="54954404" sldId="340"/>
        </pc:sldMkLst>
        <pc:picChg chg="mod">
          <ac:chgData name="高敬淳" userId="6f012b90-be74-4191-b507-4ac7a8d5c3ce" providerId="ADAL" clId="{3422708C-8ED2-4735-88CD-2A4E2B00FAA0}" dt="2022-11-16T16:43:23.920" v="875" actId="1076"/>
          <ac:picMkLst>
            <pc:docMk/>
            <pc:sldMk cId="54954404" sldId="340"/>
            <ac:picMk id="3" creationId="{2497508B-75BB-4E77-B5CB-1669CD6CF63D}"/>
          </ac:picMkLst>
        </pc:picChg>
        <pc:picChg chg="del mod">
          <ac:chgData name="高敬淳" userId="6f012b90-be74-4191-b507-4ac7a8d5c3ce" providerId="ADAL" clId="{3422708C-8ED2-4735-88CD-2A4E2B00FAA0}" dt="2022-11-16T16:43:20.367" v="874" actId="478"/>
          <ac:picMkLst>
            <pc:docMk/>
            <pc:sldMk cId="54954404" sldId="340"/>
            <ac:picMk id="5" creationId="{29E63962-69DD-473E-85A4-6EBCF5DB5CA9}"/>
          </ac:picMkLst>
        </pc:picChg>
      </pc:sldChg>
      <pc:sldChg chg="addSp delSp modSp add mod ord modNotesTx">
        <pc:chgData name="高敬淳" userId="6f012b90-be74-4191-b507-4ac7a8d5c3ce" providerId="ADAL" clId="{3422708C-8ED2-4735-88CD-2A4E2B00FAA0}" dt="2022-11-17T03:25:16.650" v="1171" actId="1076"/>
        <pc:sldMkLst>
          <pc:docMk/>
          <pc:sldMk cId="4271378024" sldId="341"/>
        </pc:sldMkLst>
        <pc:spChg chg="del">
          <ac:chgData name="高敬淳" userId="6f012b90-be74-4191-b507-4ac7a8d5c3ce" providerId="ADAL" clId="{3422708C-8ED2-4735-88CD-2A4E2B00FAA0}" dt="2022-11-16T16:27:43.431" v="830" actId="478"/>
          <ac:spMkLst>
            <pc:docMk/>
            <pc:sldMk cId="4271378024" sldId="341"/>
            <ac:spMk id="12" creationId="{9AF8A148-0C96-43DF-8E2F-5206A2085DB6}"/>
          </ac:spMkLst>
        </pc:spChg>
        <pc:spChg chg="del">
          <ac:chgData name="高敬淳" userId="6f012b90-be74-4191-b507-4ac7a8d5c3ce" providerId="ADAL" clId="{3422708C-8ED2-4735-88CD-2A4E2B00FAA0}" dt="2022-11-16T16:27:47.110" v="831" actId="478"/>
          <ac:spMkLst>
            <pc:docMk/>
            <pc:sldMk cId="4271378024" sldId="341"/>
            <ac:spMk id="14" creationId="{2625EEC1-F222-404A-90A3-9F2B54A6E36D}"/>
          </ac:spMkLst>
        </pc:spChg>
        <pc:spChg chg="add mod">
          <ac:chgData name="高敬淳" userId="6f012b90-be74-4191-b507-4ac7a8d5c3ce" providerId="ADAL" clId="{3422708C-8ED2-4735-88CD-2A4E2B00FAA0}" dt="2022-11-17T03:25:14.064" v="1170" actId="1076"/>
          <ac:spMkLst>
            <pc:docMk/>
            <pc:sldMk cId="4271378024" sldId="341"/>
            <ac:spMk id="17" creationId="{22D5C61C-A51A-469E-B253-DF558AAD6937}"/>
          </ac:spMkLst>
        </pc:spChg>
        <pc:spChg chg="mod">
          <ac:chgData name="高敬淳" userId="6f012b90-be74-4191-b507-4ac7a8d5c3ce" providerId="ADAL" clId="{3422708C-8ED2-4735-88CD-2A4E2B00FAA0}" dt="2022-11-17T03:24:13.611" v="1149" actId="113"/>
          <ac:spMkLst>
            <pc:docMk/>
            <pc:sldMk cId="4271378024" sldId="341"/>
            <ac:spMk id="1048601" creationId="{00000000-0000-0000-0000-000000000000}"/>
          </ac:spMkLst>
        </pc:spChg>
        <pc:picChg chg="del">
          <ac:chgData name="高敬淳" userId="6f012b90-be74-4191-b507-4ac7a8d5c3ce" providerId="ADAL" clId="{3422708C-8ED2-4735-88CD-2A4E2B00FAA0}" dt="2022-11-16T16:38:16.901" v="861" actId="478"/>
          <ac:picMkLst>
            <pc:docMk/>
            <pc:sldMk cId="4271378024" sldId="341"/>
            <ac:picMk id="3" creationId="{7C0F7408-8BE9-4342-A5A1-0B2C74D00846}"/>
          </ac:picMkLst>
        </pc:picChg>
        <pc:picChg chg="add mod">
          <ac:chgData name="高敬淳" userId="6f012b90-be74-4191-b507-4ac7a8d5c3ce" providerId="ADAL" clId="{3422708C-8ED2-4735-88CD-2A4E2B00FAA0}" dt="2022-11-17T03:25:16.650" v="1171" actId="1076"/>
          <ac:picMkLst>
            <pc:docMk/>
            <pc:sldMk cId="4271378024" sldId="341"/>
            <ac:picMk id="4" creationId="{4F572639-FAE5-42B5-9171-B9182B21239C}"/>
          </ac:picMkLst>
        </pc:picChg>
        <pc:picChg chg="del mod">
          <ac:chgData name="高敬淳" userId="6f012b90-be74-4191-b507-4ac7a8d5c3ce" providerId="ADAL" clId="{3422708C-8ED2-4735-88CD-2A4E2B00FAA0}" dt="2022-11-16T16:36:30.122" v="853" actId="478"/>
          <ac:picMkLst>
            <pc:docMk/>
            <pc:sldMk cId="4271378024" sldId="341"/>
            <ac:picMk id="6" creationId="{B41639CB-DF81-4AAD-95FA-C5D6EB54D310}"/>
          </ac:picMkLst>
        </pc:picChg>
        <pc:picChg chg="del">
          <ac:chgData name="高敬淳" userId="6f012b90-be74-4191-b507-4ac7a8d5c3ce" providerId="ADAL" clId="{3422708C-8ED2-4735-88CD-2A4E2B00FAA0}" dt="2022-11-16T16:27:40.939" v="829" actId="478"/>
          <ac:picMkLst>
            <pc:docMk/>
            <pc:sldMk cId="4271378024" sldId="341"/>
            <ac:picMk id="9" creationId="{8313B96B-D071-4AE5-869D-D9FFE3278D42}"/>
          </ac:picMkLst>
        </pc:picChg>
        <pc:picChg chg="del">
          <ac:chgData name="高敬淳" userId="6f012b90-be74-4191-b507-4ac7a8d5c3ce" providerId="ADAL" clId="{3422708C-8ED2-4735-88CD-2A4E2B00FAA0}" dt="2022-11-16T16:27:38.852" v="828" actId="478"/>
          <ac:picMkLst>
            <pc:docMk/>
            <pc:sldMk cId="4271378024" sldId="341"/>
            <ac:picMk id="13" creationId="{43396A45-356A-48CC-AE7B-DE80ECDB713A}"/>
          </ac:picMkLst>
        </pc:picChg>
        <pc:picChg chg="del">
          <ac:chgData name="高敬淳" userId="6f012b90-be74-4191-b507-4ac7a8d5c3ce" providerId="ADAL" clId="{3422708C-8ED2-4735-88CD-2A4E2B00FAA0}" dt="2022-11-16T16:27:36.912" v="827" actId="478"/>
          <ac:picMkLst>
            <pc:docMk/>
            <pc:sldMk cId="4271378024" sldId="341"/>
            <ac:picMk id="16" creationId="{77524264-D3C1-4E07-8145-1AE5CD6A617D}"/>
          </ac:picMkLst>
        </pc:picChg>
      </pc:sldChg>
      <pc:sldChg chg="addSp delSp modSp add mod">
        <pc:chgData name="高敬淳" userId="6f012b90-be74-4191-b507-4ac7a8d5c3ce" providerId="ADAL" clId="{3422708C-8ED2-4735-88CD-2A4E2B00FAA0}" dt="2022-11-17T03:36:47.345" v="1237" actId="478"/>
        <pc:sldMkLst>
          <pc:docMk/>
          <pc:sldMk cId="1929332568" sldId="342"/>
        </pc:sldMkLst>
        <pc:spChg chg="add del mod">
          <ac:chgData name="高敬淳" userId="6f012b90-be74-4191-b507-4ac7a8d5c3ce" providerId="ADAL" clId="{3422708C-8ED2-4735-88CD-2A4E2B00FAA0}" dt="2022-11-17T03:36:47.345" v="1237" actId="478"/>
          <ac:spMkLst>
            <pc:docMk/>
            <pc:sldMk cId="1929332568" sldId="342"/>
            <ac:spMk id="3" creationId="{5E3D8A71-3761-4819-8B34-1A610AC293C9}"/>
          </ac:spMkLst>
        </pc:spChg>
        <pc:spChg chg="add del">
          <ac:chgData name="高敬淳" userId="6f012b90-be74-4191-b507-4ac7a8d5c3ce" providerId="ADAL" clId="{3422708C-8ED2-4735-88CD-2A4E2B00FAA0}" dt="2022-11-17T03:36:47.345" v="1237" actId="478"/>
          <ac:spMkLst>
            <pc:docMk/>
            <pc:sldMk cId="1929332568" sldId="342"/>
            <ac:spMk id="1048601" creationId="{00000000-0000-0000-0000-000000000000}"/>
          </ac:spMkLst>
        </pc:spChg>
        <pc:picChg chg="del">
          <ac:chgData name="高敬淳" userId="6f012b90-be74-4191-b507-4ac7a8d5c3ce" providerId="ADAL" clId="{3422708C-8ED2-4735-88CD-2A4E2B00FAA0}" dt="2022-11-16T16:43:00.492" v="868" actId="478"/>
          <ac:picMkLst>
            <pc:docMk/>
            <pc:sldMk cId="1929332568" sldId="342"/>
            <ac:picMk id="3" creationId="{2497508B-75BB-4E77-B5CB-1669CD6CF63D}"/>
          </ac:picMkLst>
        </pc:picChg>
        <pc:picChg chg="mod">
          <ac:chgData name="高敬淳" userId="6f012b90-be74-4191-b507-4ac7a8d5c3ce" providerId="ADAL" clId="{3422708C-8ED2-4735-88CD-2A4E2B00FAA0}" dt="2022-11-16T16:43:12.752" v="873" actId="1076"/>
          <ac:picMkLst>
            <pc:docMk/>
            <pc:sldMk cId="1929332568" sldId="342"/>
            <ac:picMk id="5" creationId="{29E63962-69DD-473E-85A4-6EBCF5DB5CA9}"/>
          </ac:picMkLst>
        </pc:picChg>
      </pc:sldChg>
      <pc:sldChg chg="delSp mod">
        <pc:chgData name="高敬淳" userId="6f012b90-be74-4191-b507-4ac7a8d5c3ce" providerId="ADAL" clId="{3422708C-8ED2-4735-88CD-2A4E2B00FAA0}" dt="2022-11-18T03:38:11.003" v="1743" actId="478"/>
        <pc:sldMkLst>
          <pc:docMk/>
          <pc:sldMk cId="2161197484" sldId="347"/>
        </pc:sldMkLst>
        <pc:picChg chg="del">
          <ac:chgData name="高敬淳" userId="6f012b90-be74-4191-b507-4ac7a8d5c3ce" providerId="ADAL" clId="{3422708C-8ED2-4735-88CD-2A4E2B00FAA0}" dt="2022-11-18T03:38:11.003" v="1743" actId="478"/>
          <ac:picMkLst>
            <pc:docMk/>
            <pc:sldMk cId="2161197484" sldId="347"/>
            <ac:picMk id="5" creationId="{9E77928D-1D82-F4CC-8342-69A7EBFB2FEA}"/>
          </ac:picMkLst>
        </pc:picChg>
      </pc:sldChg>
      <pc:sldChg chg="addSp delSp modSp mod">
        <pc:chgData name="高敬淳" userId="6f012b90-be74-4191-b507-4ac7a8d5c3ce" providerId="ADAL" clId="{3422708C-8ED2-4735-88CD-2A4E2B00FAA0}" dt="2022-11-18T03:44:52.545" v="1766" actId="1076"/>
        <pc:sldMkLst>
          <pc:docMk/>
          <pc:sldMk cId="3560066868" sldId="348"/>
        </pc:sldMkLst>
        <pc:spChg chg="add mod">
          <ac:chgData name="高敬淳" userId="6f012b90-be74-4191-b507-4ac7a8d5c3ce" providerId="ADAL" clId="{3422708C-8ED2-4735-88CD-2A4E2B00FAA0}" dt="2022-11-18T03:21:22.741" v="1595" actId="1076"/>
          <ac:spMkLst>
            <pc:docMk/>
            <pc:sldMk cId="3560066868" sldId="348"/>
            <ac:spMk id="5" creationId="{D0DB3CDE-152B-4641-B7BF-9AC68FA9C880}"/>
          </ac:spMkLst>
        </pc:spChg>
        <pc:spChg chg="mod">
          <ac:chgData name="高敬淳" userId="6f012b90-be74-4191-b507-4ac7a8d5c3ce" providerId="ADAL" clId="{3422708C-8ED2-4735-88CD-2A4E2B00FAA0}" dt="2022-11-18T03:27:03.072" v="1691" actId="14100"/>
          <ac:spMkLst>
            <pc:docMk/>
            <pc:sldMk cId="3560066868" sldId="348"/>
            <ac:spMk id="6" creationId="{C11C4B15-C936-A2EF-27AA-0CD2A58C35B2}"/>
          </ac:spMkLst>
        </pc:spChg>
        <pc:spChg chg="add mod">
          <ac:chgData name="高敬淳" userId="6f012b90-be74-4191-b507-4ac7a8d5c3ce" providerId="ADAL" clId="{3422708C-8ED2-4735-88CD-2A4E2B00FAA0}" dt="2022-11-18T03:25:16.374" v="1651" actId="1076"/>
          <ac:spMkLst>
            <pc:docMk/>
            <pc:sldMk cId="3560066868" sldId="348"/>
            <ac:spMk id="15" creationId="{6DFF558A-07C7-4413-A329-5986ABB68CED}"/>
          </ac:spMkLst>
        </pc:spChg>
        <pc:spChg chg="add mod">
          <ac:chgData name="高敬淳" userId="6f012b90-be74-4191-b507-4ac7a8d5c3ce" providerId="ADAL" clId="{3422708C-8ED2-4735-88CD-2A4E2B00FAA0}" dt="2022-11-18T03:44:52.545" v="1766" actId="1076"/>
          <ac:spMkLst>
            <pc:docMk/>
            <pc:sldMk cId="3560066868" sldId="348"/>
            <ac:spMk id="17" creationId="{6906B0DF-3006-4328-BB94-C5BA51BA94B3}"/>
          </ac:spMkLst>
        </pc:spChg>
        <pc:spChg chg="add mod">
          <ac:chgData name="高敬淳" userId="6f012b90-be74-4191-b507-4ac7a8d5c3ce" providerId="ADAL" clId="{3422708C-8ED2-4735-88CD-2A4E2B00FAA0}" dt="2022-11-18T03:26:40.814" v="1683" actId="1076"/>
          <ac:spMkLst>
            <pc:docMk/>
            <pc:sldMk cId="3560066868" sldId="348"/>
            <ac:spMk id="18" creationId="{9BADA8D1-2B98-4479-83E2-622E2C440025}"/>
          </ac:spMkLst>
        </pc:spChg>
        <pc:spChg chg="add del mod">
          <ac:chgData name="高敬淳" userId="6f012b90-be74-4191-b507-4ac7a8d5c3ce" providerId="ADAL" clId="{3422708C-8ED2-4735-88CD-2A4E2B00FAA0}" dt="2022-11-17T17:20:03.231" v="1465"/>
          <ac:spMkLst>
            <pc:docMk/>
            <pc:sldMk cId="3560066868" sldId="348"/>
            <ac:spMk id="19" creationId="{2979233C-4289-4601-AFA3-F4279923F1E1}"/>
          </ac:spMkLst>
        </pc:spChg>
        <pc:spChg chg="add mod">
          <ac:chgData name="高敬淳" userId="6f012b90-be74-4191-b507-4ac7a8d5c3ce" providerId="ADAL" clId="{3422708C-8ED2-4735-88CD-2A4E2B00FAA0}" dt="2022-11-18T03:34:24.442" v="1742" actId="1076"/>
          <ac:spMkLst>
            <pc:docMk/>
            <pc:sldMk cId="3560066868" sldId="348"/>
            <ac:spMk id="19" creationId="{504CB7E5-CDC6-480C-942C-9DE7D0BD5AEB}"/>
          </ac:spMkLst>
        </pc:spChg>
        <pc:spChg chg="mod">
          <ac:chgData name="高敬淳" userId="6f012b90-be74-4191-b507-4ac7a8d5c3ce" providerId="ADAL" clId="{3422708C-8ED2-4735-88CD-2A4E2B00FAA0}" dt="2022-11-18T03:26:22.799" v="1676" actId="1076"/>
          <ac:spMkLst>
            <pc:docMk/>
            <pc:sldMk cId="3560066868" sldId="348"/>
            <ac:spMk id="1048697" creationId="{00000000-0000-0000-0000-000000000000}"/>
          </ac:spMkLst>
        </pc:spChg>
        <pc:picChg chg="mod modCrop">
          <ac:chgData name="高敬淳" userId="6f012b90-be74-4191-b507-4ac7a8d5c3ce" providerId="ADAL" clId="{3422708C-8ED2-4735-88CD-2A4E2B00FAA0}" dt="2022-11-18T03:26:50.565" v="1686" actId="1076"/>
          <ac:picMkLst>
            <pc:docMk/>
            <pc:sldMk cId="3560066868" sldId="348"/>
            <ac:picMk id="3" creationId="{AB80CCE5-0190-4199-66B2-EA1C7069510B}"/>
          </ac:picMkLst>
        </pc:picChg>
        <pc:picChg chg="add del mod">
          <ac:chgData name="高敬淳" userId="6f012b90-be74-4191-b507-4ac7a8d5c3ce" providerId="ADAL" clId="{3422708C-8ED2-4735-88CD-2A4E2B00FAA0}" dt="2022-11-17T17:04:05.945" v="1267" actId="478"/>
          <ac:picMkLst>
            <pc:docMk/>
            <pc:sldMk cId="3560066868" sldId="348"/>
            <ac:picMk id="7" creationId="{74A1F46C-7A0B-4562-B78A-A6FC8D4A714F}"/>
          </ac:picMkLst>
        </pc:picChg>
        <pc:picChg chg="add mod">
          <ac:chgData name="高敬淳" userId="6f012b90-be74-4191-b507-4ac7a8d5c3ce" providerId="ADAL" clId="{3422708C-8ED2-4735-88CD-2A4E2B00FAA0}" dt="2022-11-18T03:21:22.741" v="1595" actId="1076"/>
          <ac:picMkLst>
            <pc:docMk/>
            <pc:sldMk cId="3560066868" sldId="348"/>
            <ac:picMk id="9" creationId="{6D461F9F-0732-49F1-8DA8-948685070943}"/>
          </ac:picMkLst>
        </pc:picChg>
        <pc:picChg chg="add mod">
          <ac:chgData name="高敬淳" userId="6f012b90-be74-4191-b507-4ac7a8d5c3ce" providerId="ADAL" clId="{3422708C-8ED2-4735-88CD-2A4E2B00FAA0}" dt="2022-11-18T03:21:24.895" v="1596" actId="1076"/>
          <ac:picMkLst>
            <pc:docMk/>
            <pc:sldMk cId="3560066868" sldId="348"/>
            <ac:picMk id="11" creationId="{23EAB874-0E82-4CAD-9B18-7E7BA3F4CD38}"/>
          </ac:picMkLst>
        </pc:picChg>
        <pc:picChg chg="add del mod">
          <ac:chgData name="高敬淳" userId="6f012b90-be74-4191-b507-4ac7a8d5c3ce" providerId="ADAL" clId="{3422708C-8ED2-4735-88CD-2A4E2B00FAA0}" dt="2022-11-17T17:02:56.623" v="1265" actId="478"/>
          <ac:picMkLst>
            <pc:docMk/>
            <pc:sldMk cId="3560066868" sldId="348"/>
            <ac:picMk id="13" creationId="{6CDEE829-4312-4CAF-8F79-E80495065CE3}"/>
          </ac:picMkLst>
        </pc:picChg>
        <pc:picChg chg="add mod">
          <ac:chgData name="高敬淳" userId="6f012b90-be74-4191-b507-4ac7a8d5c3ce" providerId="ADAL" clId="{3422708C-8ED2-4735-88CD-2A4E2B00FAA0}" dt="2022-11-18T03:26:46.759" v="1684" actId="1076"/>
          <ac:picMkLst>
            <pc:docMk/>
            <pc:sldMk cId="3560066868" sldId="348"/>
            <ac:picMk id="14" creationId="{90EDDA34-13A4-45AA-9190-00B127C3A950}"/>
          </ac:picMkLst>
        </pc:picChg>
      </pc:sldChg>
      <pc:sldChg chg="addSp delSp modSp add mod">
        <pc:chgData name="高敬淳" userId="6f012b90-be74-4191-b507-4ac7a8d5c3ce" providerId="ADAL" clId="{3422708C-8ED2-4735-88CD-2A4E2B00FAA0}" dt="2022-11-18T03:45:09.037" v="1769" actId="1076"/>
        <pc:sldMkLst>
          <pc:docMk/>
          <pc:sldMk cId="3856483943" sldId="349"/>
        </pc:sldMkLst>
        <pc:spChg chg="mod">
          <ac:chgData name="高敬淳" userId="6f012b90-be74-4191-b507-4ac7a8d5c3ce" providerId="ADAL" clId="{3422708C-8ED2-4735-88CD-2A4E2B00FAA0}" dt="2022-11-18T03:44:23.025" v="1761" actId="20577"/>
          <ac:spMkLst>
            <pc:docMk/>
            <pc:sldMk cId="3856483943" sldId="349"/>
            <ac:spMk id="6" creationId="{C11C4B15-C936-A2EF-27AA-0CD2A58C35B2}"/>
          </ac:spMkLst>
        </pc:spChg>
        <pc:spChg chg="add mod">
          <ac:chgData name="高敬淳" userId="6f012b90-be74-4191-b507-4ac7a8d5c3ce" providerId="ADAL" clId="{3422708C-8ED2-4735-88CD-2A4E2B00FAA0}" dt="2022-11-18T03:45:09.037" v="1769" actId="1076"/>
          <ac:spMkLst>
            <pc:docMk/>
            <pc:sldMk cId="3856483943" sldId="349"/>
            <ac:spMk id="15" creationId="{F604F9A7-055F-44C4-8D66-672A8A88FF6F}"/>
          </ac:spMkLst>
        </pc:spChg>
        <pc:spChg chg="mod">
          <ac:chgData name="高敬淳" userId="6f012b90-be74-4191-b507-4ac7a8d5c3ce" providerId="ADAL" clId="{3422708C-8ED2-4735-88CD-2A4E2B00FAA0}" dt="2022-11-18T03:29:41.148" v="1695" actId="20577"/>
          <ac:spMkLst>
            <pc:docMk/>
            <pc:sldMk cId="3856483943" sldId="349"/>
            <ac:spMk id="1048693" creationId="{00000000-0000-0000-0000-000000000000}"/>
          </ac:spMkLst>
        </pc:spChg>
        <pc:graphicFrameChg chg="add del mod modGraphic">
          <ac:chgData name="高敬淳" userId="6f012b90-be74-4191-b507-4ac7a8d5c3ce" providerId="ADAL" clId="{3422708C-8ED2-4735-88CD-2A4E2B00FAA0}" dt="2022-11-17T17:22:46.365" v="1539" actId="478"/>
          <ac:graphicFrameMkLst>
            <pc:docMk/>
            <pc:sldMk cId="3856483943" sldId="349"/>
            <ac:graphicFrameMk id="8" creationId="{4CF8F172-D1EF-47E1-A74E-0C45E0E8A07D}"/>
          </ac:graphicFrameMkLst>
        </pc:graphicFrameChg>
        <pc:picChg chg="del">
          <ac:chgData name="高敬淳" userId="6f012b90-be74-4191-b507-4ac7a8d5c3ce" providerId="ADAL" clId="{3422708C-8ED2-4735-88CD-2A4E2B00FAA0}" dt="2022-11-17T17:22:38.324" v="1537" actId="478"/>
          <ac:picMkLst>
            <pc:docMk/>
            <pc:sldMk cId="3856483943" sldId="349"/>
            <ac:picMk id="3" creationId="{AB80CCE5-0190-4199-66B2-EA1C7069510B}"/>
          </ac:picMkLst>
        </pc:picChg>
        <pc:picChg chg="del">
          <ac:chgData name="高敬淳" userId="6f012b90-be74-4191-b507-4ac7a8d5c3ce" providerId="ADAL" clId="{3422708C-8ED2-4735-88CD-2A4E2B00FAA0}" dt="2022-11-17T17:22:52.276" v="1541" actId="478"/>
          <ac:picMkLst>
            <pc:docMk/>
            <pc:sldMk cId="3856483943" sldId="349"/>
            <ac:picMk id="7" creationId="{74A1F46C-7A0B-4562-B78A-A6FC8D4A714F}"/>
          </ac:picMkLst>
        </pc:picChg>
        <pc:picChg chg="add mod">
          <ac:chgData name="高敬淳" userId="6f012b90-be74-4191-b507-4ac7a8d5c3ce" providerId="ADAL" clId="{3422708C-8ED2-4735-88CD-2A4E2B00FAA0}" dt="2022-11-18T03:31:36.542" v="1706" actId="1076"/>
          <ac:picMkLst>
            <pc:docMk/>
            <pc:sldMk cId="3856483943" sldId="349"/>
            <ac:picMk id="10" creationId="{B04B62F0-F47C-4B03-870F-712AF7490794}"/>
          </ac:picMkLst>
        </pc:picChg>
        <pc:picChg chg="add mod">
          <ac:chgData name="高敬淳" userId="6f012b90-be74-4191-b507-4ac7a8d5c3ce" providerId="ADAL" clId="{3422708C-8ED2-4735-88CD-2A4E2B00FAA0}" dt="2022-11-18T03:44:29.855" v="1763" actId="14100"/>
          <ac:picMkLst>
            <pc:docMk/>
            <pc:sldMk cId="3856483943" sldId="349"/>
            <ac:picMk id="12" creationId="{173DB402-DCA1-4DC3-A123-9919309B4BD2}"/>
          </ac:picMkLst>
        </pc:picChg>
        <pc:picChg chg="del mod">
          <ac:chgData name="高敬淳" userId="6f012b90-be74-4191-b507-4ac7a8d5c3ce" providerId="ADAL" clId="{3422708C-8ED2-4735-88CD-2A4E2B00FAA0}" dt="2022-11-18T03:45:05.175" v="1767" actId="478"/>
          <ac:picMkLst>
            <pc:docMk/>
            <pc:sldMk cId="3856483943" sldId="349"/>
            <ac:picMk id="13" creationId="{6CDEE829-4312-4CAF-8F79-E80495065CE3}"/>
          </ac:picMkLst>
        </pc:picChg>
        <pc:picChg chg="add mod">
          <ac:chgData name="高敬淳" userId="6f012b90-be74-4191-b507-4ac7a8d5c3ce" providerId="ADAL" clId="{3422708C-8ED2-4735-88CD-2A4E2B00FAA0}" dt="2022-11-18T03:45:09.037" v="1769" actId="1076"/>
          <ac:picMkLst>
            <pc:docMk/>
            <pc:sldMk cId="3856483943" sldId="349"/>
            <ac:picMk id="14" creationId="{7581B96A-605E-4B4B-99FA-C380560DCE21}"/>
          </ac:picMkLst>
        </pc:picChg>
      </pc:sldChg>
      <pc:sldChg chg="addSp delSp modSp add mod ord">
        <pc:chgData name="高敬淳" userId="6f012b90-be74-4191-b507-4ac7a8d5c3ce" providerId="ADAL" clId="{3422708C-8ED2-4735-88CD-2A4E2B00FAA0}" dt="2022-11-18T03:41:43.269" v="1747" actId="1076"/>
        <pc:sldMkLst>
          <pc:docMk/>
          <pc:sldMk cId="1976817994" sldId="350"/>
        </pc:sldMkLst>
        <pc:spChg chg="mod">
          <ac:chgData name="高敬淳" userId="6f012b90-be74-4191-b507-4ac7a8d5c3ce" providerId="ADAL" clId="{3422708C-8ED2-4735-88CD-2A4E2B00FAA0}" dt="2022-11-17T17:17:13.673" v="1398" actId="1076"/>
          <ac:spMkLst>
            <pc:docMk/>
            <pc:sldMk cId="1976817994" sldId="350"/>
            <ac:spMk id="2" creationId="{734D5FC7-8E06-797C-439D-DD5885ED8782}"/>
          </ac:spMkLst>
        </pc:spChg>
        <pc:spChg chg="add mod">
          <ac:chgData name="高敬淳" userId="6f012b90-be74-4191-b507-4ac7a8d5c3ce" providerId="ADAL" clId="{3422708C-8ED2-4735-88CD-2A4E2B00FAA0}" dt="2022-11-18T03:19:32.902" v="1578" actId="1076"/>
          <ac:spMkLst>
            <pc:docMk/>
            <pc:sldMk cId="1976817994" sldId="350"/>
            <ac:spMk id="5" creationId="{6E0E9DCE-E352-488F-B1D4-4F6D2B8E4A38}"/>
          </ac:spMkLst>
        </pc:spChg>
        <pc:spChg chg="mod">
          <ac:chgData name="高敬淳" userId="6f012b90-be74-4191-b507-4ac7a8d5c3ce" providerId="ADAL" clId="{3422708C-8ED2-4735-88CD-2A4E2B00FAA0}" dt="2022-11-17T17:09:08.721" v="1294"/>
          <ac:spMkLst>
            <pc:docMk/>
            <pc:sldMk cId="1976817994" sldId="350"/>
            <ac:spMk id="6" creationId="{C11C4B15-C936-A2EF-27AA-0CD2A58C35B2}"/>
          </ac:spMkLst>
        </pc:spChg>
        <pc:spChg chg="add mod">
          <ac:chgData name="高敬淳" userId="6f012b90-be74-4191-b507-4ac7a8d5c3ce" providerId="ADAL" clId="{3422708C-8ED2-4735-88CD-2A4E2B00FAA0}" dt="2022-11-18T03:17:03.270" v="1555" actId="1076"/>
          <ac:spMkLst>
            <pc:docMk/>
            <pc:sldMk cId="1976817994" sldId="350"/>
            <ac:spMk id="9" creationId="{36714881-06C2-41EF-8C0D-3A01376C200E}"/>
          </ac:spMkLst>
        </pc:spChg>
        <pc:spChg chg="add mod">
          <ac:chgData name="高敬淳" userId="6f012b90-be74-4191-b507-4ac7a8d5c3ce" providerId="ADAL" clId="{3422708C-8ED2-4735-88CD-2A4E2B00FAA0}" dt="2022-11-18T03:34:13.525" v="1740" actId="1076"/>
          <ac:spMkLst>
            <pc:docMk/>
            <pc:sldMk cId="1976817994" sldId="350"/>
            <ac:spMk id="10" creationId="{73D82E8A-9777-45E1-ACAC-58161EBE185F}"/>
          </ac:spMkLst>
        </pc:spChg>
        <pc:picChg chg="mod">
          <ac:chgData name="高敬淳" userId="6f012b90-be74-4191-b507-4ac7a8d5c3ce" providerId="ADAL" clId="{3422708C-8ED2-4735-88CD-2A4E2B00FAA0}" dt="2022-11-18T03:41:43.269" v="1747" actId="1076"/>
          <ac:picMkLst>
            <pc:docMk/>
            <pc:sldMk cId="1976817994" sldId="350"/>
            <ac:picMk id="3" creationId="{AB80CCE5-0190-4199-66B2-EA1C7069510B}"/>
          </ac:picMkLst>
        </pc:picChg>
        <pc:picChg chg="mod">
          <ac:chgData name="高敬淳" userId="6f012b90-be74-4191-b507-4ac7a8d5c3ce" providerId="ADAL" clId="{3422708C-8ED2-4735-88CD-2A4E2B00FAA0}" dt="2022-11-18T03:16:47.285" v="1552" actId="1076"/>
          <ac:picMkLst>
            <pc:docMk/>
            <pc:sldMk cId="1976817994" sldId="350"/>
            <ac:picMk id="7" creationId="{74A1F46C-7A0B-4562-B78A-A6FC8D4A714F}"/>
          </ac:picMkLst>
        </pc:picChg>
        <pc:picChg chg="add mod">
          <ac:chgData name="高敬淳" userId="6f012b90-be74-4191-b507-4ac7a8d5c3ce" providerId="ADAL" clId="{3422708C-8ED2-4735-88CD-2A4E2B00FAA0}" dt="2022-11-18T03:17:11.574" v="1556" actId="1076"/>
          <ac:picMkLst>
            <pc:docMk/>
            <pc:sldMk cId="1976817994" sldId="350"/>
            <ac:picMk id="8" creationId="{7DA12362-0200-4085-956C-E184452700AF}"/>
          </ac:picMkLst>
        </pc:picChg>
        <pc:picChg chg="add mod modCrop">
          <ac:chgData name="高敬淳" userId="6f012b90-be74-4191-b507-4ac7a8d5c3ce" providerId="ADAL" clId="{3422708C-8ED2-4735-88CD-2A4E2B00FAA0}" dt="2022-11-18T03:17:11.574" v="1556" actId="1076"/>
          <ac:picMkLst>
            <pc:docMk/>
            <pc:sldMk cId="1976817994" sldId="350"/>
            <ac:picMk id="11" creationId="{30F25419-C418-4C60-BBD6-83288D5ED714}"/>
          </ac:picMkLst>
        </pc:picChg>
        <pc:picChg chg="del mod">
          <ac:chgData name="高敬淳" userId="6f012b90-be74-4191-b507-4ac7a8d5c3ce" providerId="ADAL" clId="{3422708C-8ED2-4735-88CD-2A4E2B00FAA0}" dt="2022-11-17T17:07:37.312" v="1276" actId="478"/>
          <ac:picMkLst>
            <pc:docMk/>
            <pc:sldMk cId="1976817994" sldId="350"/>
            <ac:picMk id="13" creationId="{6CDEE829-4312-4CAF-8F79-E80495065CE3}"/>
          </ac:picMkLst>
        </pc:picChg>
      </pc:sldChg>
    </pc:docChg>
  </pc:docChgLst>
  <pc:docChgLst>
    <pc:chgData name="高敬淳" userId="6f012b90-be74-4191-b507-4ac7a8d5c3ce" providerId="ADAL" clId="{6908654D-EFF6-4E04-BB0B-A6FF192F4EEB}"/>
    <pc:docChg chg="undo custSel addSld delSld modSld sldOrd">
      <pc:chgData name="高敬淳" userId="6f012b90-be74-4191-b507-4ac7a8d5c3ce" providerId="ADAL" clId="{6908654D-EFF6-4E04-BB0B-A6FF192F4EEB}" dt="2022-11-16T14:17:38.217" v="3362" actId="2696"/>
      <pc:docMkLst>
        <pc:docMk/>
      </pc:docMkLst>
      <pc:sldChg chg="modSp mod">
        <pc:chgData name="高敬淳" userId="6f012b90-be74-4191-b507-4ac7a8d5c3ce" providerId="ADAL" clId="{6908654D-EFF6-4E04-BB0B-A6FF192F4EEB}" dt="2022-11-15T08:19:53.956" v="76" actId="1076"/>
        <pc:sldMkLst>
          <pc:docMk/>
          <pc:sldMk cId="0" sldId="300"/>
        </pc:sldMkLst>
        <pc:spChg chg="mod">
          <ac:chgData name="高敬淳" userId="6f012b90-be74-4191-b507-4ac7a8d5c3ce" providerId="ADAL" clId="{6908654D-EFF6-4E04-BB0B-A6FF192F4EEB}" dt="2022-11-15T08:19:37.764" v="75" actId="1076"/>
          <ac:spMkLst>
            <pc:docMk/>
            <pc:sldMk cId="0" sldId="300"/>
            <ac:spMk id="1048582" creationId="{00000000-0000-0000-0000-000000000000}"/>
          </ac:spMkLst>
        </pc:spChg>
        <pc:spChg chg="mod">
          <ac:chgData name="高敬淳" userId="6f012b90-be74-4191-b507-4ac7a8d5c3ce" providerId="ADAL" clId="{6908654D-EFF6-4E04-BB0B-A6FF192F4EEB}" dt="2022-11-15T08:19:53.956" v="76" actId="1076"/>
          <ac:spMkLst>
            <pc:docMk/>
            <pc:sldMk cId="0" sldId="300"/>
            <ac:spMk id="1048583" creationId="{00000000-0000-0000-0000-000000000000}"/>
          </ac:spMkLst>
        </pc:spChg>
      </pc:sldChg>
      <pc:sldChg chg="addSp delSp modSp mod modNotesTx">
        <pc:chgData name="高敬淳" userId="6f012b90-be74-4191-b507-4ac7a8d5c3ce" providerId="ADAL" clId="{6908654D-EFF6-4E04-BB0B-A6FF192F4EEB}" dt="2022-11-15T10:43:01.950" v="1211" actId="1076"/>
        <pc:sldMkLst>
          <pc:docMk/>
          <pc:sldMk cId="0" sldId="301"/>
        </pc:sldMkLst>
        <pc:spChg chg="add del mod">
          <ac:chgData name="高敬淳" userId="6f012b90-be74-4191-b507-4ac7a8d5c3ce" providerId="ADAL" clId="{6908654D-EFF6-4E04-BB0B-A6FF192F4EEB}" dt="2022-11-15T08:25:42.145" v="94"/>
          <ac:spMkLst>
            <pc:docMk/>
            <pc:sldMk cId="0" sldId="301"/>
            <ac:spMk id="3" creationId="{6790A603-0963-413F-8680-58839B80C4A7}"/>
          </ac:spMkLst>
        </pc:spChg>
        <pc:spChg chg="add mod">
          <ac:chgData name="高敬淳" userId="6f012b90-be74-4191-b507-4ac7a8d5c3ce" providerId="ADAL" clId="{6908654D-EFF6-4E04-BB0B-A6FF192F4EEB}" dt="2022-11-15T10:43:01.950" v="1211" actId="1076"/>
          <ac:spMkLst>
            <pc:docMk/>
            <pc:sldMk cId="0" sldId="301"/>
            <ac:spMk id="6" creationId="{BC643BB1-77D7-4183-812D-B79795B2C576}"/>
          </ac:spMkLst>
        </pc:spChg>
        <pc:spChg chg="mod">
          <ac:chgData name="高敬淳" userId="6f012b90-be74-4191-b507-4ac7a8d5c3ce" providerId="ADAL" clId="{6908654D-EFF6-4E04-BB0B-A6FF192F4EEB}" dt="2022-11-15T08:25:02.219" v="92" actId="14100"/>
          <ac:spMkLst>
            <pc:docMk/>
            <pc:sldMk cId="0" sldId="301"/>
            <ac:spMk id="1048591" creationId="{00000000-0000-0000-0000-000000000000}"/>
          </ac:spMkLst>
        </pc:spChg>
        <pc:spChg chg="del">
          <ac:chgData name="高敬淳" userId="6f012b90-be74-4191-b507-4ac7a8d5c3ce" providerId="ADAL" clId="{6908654D-EFF6-4E04-BB0B-A6FF192F4EEB}" dt="2022-11-15T08:25:11.208" v="93" actId="478"/>
          <ac:spMkLst>
            <pc:docMk/>
            <pc:sldMk cId="0" sldId="301"/>
            <ac:spMk id="1048592" creationId="{00000000-0000-0000-0000-000000000000}"/>
          </ac:spMkLst>
        </pc:spChg>
        <pc:picChg chg="add mod">
          <ac:chgData name="高敬淳" userId="6f012b90-be74-4191-b507-4ac7a8d5c3ce" providerId="ADAL" clId="{6908654D-EFF6-4E04-BB0B-A6FF192F4EEB}" dt="2022-11-15T08:25:48.103" v="97" actId="1076"/>
          <ac:picMkLst>
            <pc:docMk/>
            <pc:sldMk cId="0" sldId="301"/>
            <ac:picMk id="5" creationId="{5AAB9C1A-402E-4542-AAB4-88EB05A2D0C4}"/>
          </ac:picMkLst>
        </pc:picChg>
      </pc:sldChg>
      <pc:sldChg chg="addSp delSp modSp mod">
        <pc:chgData name="高敬淳" userId="6f012b90-be74-4191-b507-4ac7a8d5c3ce" providerId="ADAL" clId="{6908654D-EFF6-4E04-BB0B-A6FF192F4EEB}" dt="2022-11-16T14:07:09.813" v="3151" actId="1076"/>
        <pc:sldMkLst>
          <pc:docMk/>
          <pc:sldMk cId="0" sldId="302"/>
        </pc:sldMkLst>
        <pc:spChg chg="add mod">
          <ac:chgData name="高敬淳" userId="6f012b90-be74-4191-b507-4ac7a8d5c3ce" providerId="ADAL" clId="{6908654D-EFF6-4E04-BB0B-A6FF192F4EEB}" dt="2022-11-16T14:07:09.813" v="3151" actId="1076"/>
          <ac:spMkLst>
            <pc:docMk/>
            <pc:sldMk cId="0" sldId="302"/>
            <ac:spMk id="4" creationId="{B156DECF-451D-4D2D-BE9A-312B65623B39}"/>
          </ac:spMkLst>
        </pc:spChg>
        <pc:spChg chg="add mod">
          <ac:chgData name="高敬淳" userId="6f012b90-be74-4191-b507-4ac7a8d5c3ce" providerId="ADAL" clId="{6908654D-EFF6-4E04-BB0B-A6FF192F4EEB}" dt="2022-11-16T10:52:40.394" v="2038" actId="14100"/>
          <ac:spMkLst>
            <pc:docMk/>
            <pc:sldMk cId="0" sldId="302"/>
            <ac:spMk id="7" creationId="{6E23B859-4790-4F11-90E0-6B01AD10FD7D}"/>
          </ac:spMkLst>
        </pc:spChg>
        <pc:spChg chg="mod">
          <ac:chgData name="高敬淳" userId="6f012b90-be74-4191-b507-4ac7a8d5c3ce" providerId="ADAL" clId="{6908654D-EFF6-4E04-BB0B-A6FF192F4EEB}" dt="2022-11-16T10:53:59.614" v="2054" actId="20577"/>
          <ac:spMkLst>
            <pc:docMk/>
            <pc:sldMk cId="0" sldId="302"/>
            <ac:spMk id="1048597" creationId="{00000000-0000-0000-0000-000000000000}"/>
          </ac:spMkLst>
        </pc:spChg>
        <pc:spChg chg="del">
          <ac:chgData name="高敬淳" userId="6f012b90-be74-4191-b507-4ac7a8d5c3ce" providerId="ADAL" clId="{6908654D-EFF6-4E04-BB0B-A6FF192F4EEB}" dt="2022-11-16T10:54:06.028" v="2055" actId="478"/>
          <ac:spMkLst>
            <pc:docMk/>
            <pc:sldMk cId="0" sldId="302"/>
            <ac:spMk id="1048599" creationId="{00000000-0000-0000-0000-000000000000}"/>
          </ac:spMkLst>
        </pc:spChg>
        <pc:spChg chg="mod">
          <ac:chgData name="高敬淳" userId="6f012b90-be74-4191-b507-4ac7a8d5c3ce" providerId="ADAL" clId="{6908654D-EFF6-4E04-BB0B-A6FF192F4EEB}" dt="2022-11-16T14:04:32.530" v="3034" actId="20577"/>
          <ac:spMkLst>
            <pc:docMk/>
            <pc:sldMk cId="0" sldId="302"/>
            <ac:spMk id="1048601" creationId="{00000000-0000-0000-0000-000000000000}"/>
          </ac:spMkLst>
        </pc:spChg>
        <pc:picChg chg="add mod">
          <ac:chgData name="高敬淳" userId="6f012b90-be74-4191-b507-4ac7a8d5c3ce" providerId="ADAL" clId="{6908654D-EFF6-4E04-BB0B-A6FF192F4EEB}" dt="2022-11-16T14:04:02.202" v="3024" actId="1076"/>
          <ac:picMkLst>
            <pc:docMk/>
            <pc:sldMk cId="0" sldId="302"/>
            <ac:picMk id="3" creationId="{D04AF368-BCB1-48F4-83B2-5EF2524CA04A}"/>
          </ac:picMkLst>
        </pc:picChg>
      </pc:sldChg>
      <pc:sldChg chg="modSp add mod">
        <pc:chgData name="高敬淳" userId="6f012b90-be74-4191-b507-4ac7a8d5c3ce" providerId="ADAL" clId="{6908654D-EFF6-4E04-BB0B-A6FF192F4EEB}" dt="2022-11-15T08:24:50.416" v="78" actId="27636"/>
        <pc:sldMkLst>
          <pc:docMk/>
          <pc:sldMk cId="2950737102" sldId="322"/>
        </pc:sldMkLst>
        <pc:spChg chg="mod">
          <ac:chgData name="高敬淳" userId="6f012b90-be74-4191-b507-4ac7a8d5c3ce" providerId="ADAL" clId="{6908654D-EFF6-4E04-BB0B-A6FF192F4EEB}" dt="2022-11-15T08:24:50.416" v="78" actId="27636"/>
          <ac:spMkLst>
            <pc:docMk/>
            <pc:sldMk cId="2950737102" sldId="322"/>
            <ac:spMk id="1048592" creationId="{00000000-0000-0000-0000-000000000000}"/>
          </ac:spMkLst>
        </pc:spChg>
      </pc:sldChg>
      <pc:sldChg chg="new del">
        <pc:chgData name="高敬淳" userId="6f012b90-be74-4191-b507-4ac7a8d5c3ce" providerId="ADAL" clId="{6908654D-EFF6-4E04-BB0B-A6FF192F4EEB}" dt="2022-11-15T10:43:17.880" v="1213" actId="2696"/>
        <pc:sldMkLst>
          <pc:docMk/>
          <pc:sldMk cId="15456544" sldId="323"/>
        </pc:sldMkLst>
      </pc:sldChg>
      <pc:sldChg chg="addSp delSp modSp add mod">
        <pc:chgData name="高敬淳" userId="6f012b90-be74-4191-b507-4ac7a8d5c3ce" providerId="ADAL" clId="{6908654D-EFF6-4E04-BB0B-A6FF192F4EEB}" dt="2022-11-15T10:46:43.381" v="1220" actId="478"/>
        <pc:sldMkLst>
          <pc:docMk/>
          <pc:sldMk cId="559941089" sldId="323"/>
        </pc:sldMkLst>
        <pc:spChg chg="add del mod">
          <ac:chgData name="高敬淳" userId="6f012b90-be74-4191-b507-4ac7a8d5c3ce" providerId="ADAL" clId="{6908654D-EFF6-4E04-BB0B-A6FF192F4EEB}" dt="2022-11-15T10:46:34.758" v="1216"/>
          <ac:spMkLst>
            <pc:docMk/>
            <pc:sldMk cId="559941089" sldId="323"/>
            <ac:spMk id="3" creationId="{32C84795-A949-432B-89F1-C2808872821E}"/>
          </ac:spMkLst>
        </pc:spChg>
        <pc:spChg chg="del">
          <ac:chgData name="高敬淳" userId="6f012b90-be74-4191-b507-4ac7a8d5c3ce" providerId="ADAL" clId="{6908654D-EFF6-4E04-BB0B-A6FF192F4EEB}" dt="2022-11-15T10:46:43.381" v="1220" actId="478"/>
          <ac:spMkLst>
            <pc:docMk/>
            <pc:sldMk cId="559941089" sldId="323"/>
            <ac:spMk id="6" creationId="{BC643BB1-77D7-4183-812D-B79795B2C576}"/>
          </ac:spMkLst>
        </pc:spChg>
        <pc:picChg chg="del">
          <ac:chgData name="高敬淳" userId="6f012b90-be74-4191-b507-4ac7a8d5c3ce" providerId="ADAL" clId="{6908654D-EFF6-4E04-BB0B-A6FF192F4EEB}" dt="2022-11-15T10:46:32.350" v="1215" actId="478"/>
          <ac:picMkLst>
            <pc:docMk/>
            <pc:sldMk cId="559941089" sldId="323"/>
            <ac:picMk id="5" creationId="{5AAB9C1A-402E-4542-AAB4-88EB05A2D0C4}"/>
          </ac:picMkLst>
        </pc:picChg>
        <pc:picChg chg="add mod">
          <ac:chgData name="高敬淳" userId="6f012b90-be74-4191-b507-4ac7a8d5c3ce" providerId="ADAL" clId="{6908654D-EFF6-4E04-BB0B-A6FF192F4EEB}" dt="2022-11-15T10:46:40.325" v="1219" actId="1076"/>
          <ac:picMkLst>
            <pc:docMk/>
            <pc:sldMk cId="559941089" sldId="323"/>
            <ac:picMk id="7" creationId="{E72B5DE8-6817-4D7D-BA06-9A7CAB208B14}"/>
          </ac:picMkLst>
        </pc:picChg>
      </pc:sldChg>
      <pc:sldChg chg="modSp mod">
        <pc:chgData name="高敬淳" userId="6f012b90-be74-4191-b507-4ac7a8d5c3ce" providerId="ADAL" clId="{6908654D-EFF6-4E04-BB0B-A6FF192F4EEB}" dt="2022-11-16T11:36:48.235" v="2954" actId="113"/>
        <pc:sldMkLst>
          <pc:docMk/>
          <pc:sldMk cId="2053071585" sldId="330"/>
        </pc:sldMkLst>
        <pc:spChg chg="mod">
          <ac:chgData name="高敬淳" userId="6f012b90-be74-4191-b507-4ac7a8d5c3ce" providerId="ADAL" clId="{6908654D-EFF6-4E04-BB0B-A6FF192F4EEB}" dt="2022-11-16T11:36:48.235" v="2954" actId="113"/>
          <ac:spMkLst>
            <pc:docMk/>
            <pc:sldMk cId="2053071585" sldId="330"/>
            <ac:spMk id="5" creationId="{F7839125-E3E7-DF0D-8E8B-BAAEBBF76E2B}"/>
          </ac:spMkLst>
        </pc:spChg>
      </pc:sldChg>
      <pc:sldChg chg="ord">
        <pc:chgData name="高敬淳" userId="6f012b90-be74-4191-b507-4ac7a8d5c3ce" providerId="ADAL" clId="{6908654D-EFF6-4E04-BB0B-A6FF192F4EEB}" dt="2022-11-16T08:40:31.626" v="1859"/>
        <pc:sldMkLst>
          <pc:docMk/>
          <pc:sldMk cId="337889224" sldId="331"/>
        </pc:sldMkLst>
      </pc:sldChg>
      <pc:sldChg chg="delSp modSp add mod modNotesTx">
        <pc:chgData name="高敬淳" userId="6f012b90-be74-4191-b507-4ac7a8d5c3ce" providerId="ADAL" clId="{6908654D-EFF6-4E04-BB0B-A6FF192F4EEB}" dt="2022-11-16T11:36:08.688" v="2933" actId="20577"/>
        <pc:sldMkLst>
          <pc:docMk/>
          <pc:sldMk cId="3787748283" sldId="333"/>
        </pc:sldMkLst>
        <pc:spChg chg="mod">
          <ac:chgData name="高敬淳" userId="6f012b90-be74-4191-b507-4ac7a8d5c3ce" providerId="ADAL" clId="{6908654D-EFF6-4E04-BB0B-A6FF192F4EEB}" dt="2022-11-16T08:37:18.830" v="1857" actId="1076"/>
          <ac:spMkLst>
            <pc:docMk/>
            <pc:sldMk cId="3787748283" sldId="333"/>
            <ac:spMk id="8" creationId="{9F2DF9FE-2B22-4E0F-968B-9FE8F7EA9325}"/>
          </ac:spMkLst>
        </pc:spChg>
        <pc:spChg chg="mod">
          <ac:chgData name="高敬淳" userId="6f012b90-be74-4191-b507-4ac7a8d5c3ce" providerId="ADAL" clId="{6908654D-EFF6-4E04-BB0B-A6FF192F4EEB}" dt="2022-11-16T11:36:08.688" v="2933" actId="20577"/>
          <ac:spMkLst>
            <pc:docMk/>
            <pc:sldMk cId="3787748283" sldId="333"/>
            <ac:spMk id="15" creationId="{9BC9A91C-4826-9EA9-E5E2-61B18BC94A2A}"/>
          </ac:spMkLst>
        </pc:spChg>
        <pc:picChg chg="del">
          <ac:chgData name="高敬淳" userId="6f012b90-be74-4191-b507-4ac7a8d5c3ce" providerId="ADAL" clId="{6908654D-EFF6-4E04-BB0B-A6FF192F4EEB}" dt="2022-11-16T08:15:52.174" v="1254" actId="478"/>
          <ac:picMkLst>
            <pc:docMk/>
            <pc:sldMk cId="3787748283" sldId="333"/>
            <ac:picMk id="3" creationId="{6C02EF4B-D022-D94A-E2F4-7AA6B66FF89F}"/>
          </ac:picMkLst>
        </pc:picChg>
        <pc:picChg chg="del">
          <ac:chgData name="高敬淳" userId="6f012b90-be74-4191-b507-4ac7a8d5c3ce" providerId="ADAL" clId="{6908654D-EFF6-4E04-BB0B-A6FF192F4EEB}" dt="2022-11-16T08:15:56.151" v="1256" actId="478"/>
          <ac:picMkLst>
            <pc:docMk/>
            <pc:sldMk cId="3787748283" sldId="333"/>
            <ac:picMk id="4" creationId="{D9D31911-F5C5-4E32-A0B7-7ADBFAFB0E7A}"/>
          </ac:picMkLst>
        </pc:picChg>
        <pc:picChg chg="del">
          <ac:chgData name="高敬淳" userId="6f012b90-be74-4191-b507-4ac7a8d5c3ce" providerId="ADAL" clId="{6908654D-EFF6-4E04-BB0B-A6FF192F4EEB}" dt="2022-11-16T08:15:50.502" v="1253" actId="478"/>
          <ac:picMkLst>
            <pc:docMk/>
            <pc:sldMk cId="3787748283" sldId="333"/>
            <ac:picMk id="6" creationId="{2AABED14-2412-4C24-A51E-11D19465E3A5}"/>
          </ac:picMkLst>
        </pc:picChg>
        <pc:picChg chg="del">
          <ac:chgData name="高敬淳" userId="6f012b90-be74-4191-b507-4ac7a8d5c3ce" providerId="ADAL" clId="{6908654D-EFF6-4E04-BB0B-A6FF192F4EEB}" dt="2022-11-16T08:15:56.632" v="1257" actId="478"/>
          <ac:picMkLst>
            <pc:docMk/>
            <pc:sldMk cId="3787748283" sldId="333"/>
            <ac:picMk id="7" creationId="{12620F4B-BAEE-4B1E-BD46-2868508E0B2D}"/>
          </ac:picMkLst>
        </pc:picChg>
      </pc:sldChg>
      <pc:sldChg chg="addSp delSp modSp add mod modNotesTx">
        <pc:chgData name="高敬淳" userId="6f012b90-be74-4191-b507-4ac7a8d5c3ce" providerId="ADAL" clId="{6908654D-EFF6-4E04-BB0B-A6FF192F4EEB}" dt="2022-11-16T11:19:07.095" v="2792" actId="20577"/>
        <pc:sldMkLst>
          <pc:docMk/>
          <pc:sldMk cId="1424036512" sldId="334"/>
        </pc:sldMkLst>
        <pc:spChg chg="add del mod">
          <ac:chgData name="高敬淳" userId="6f012b90-be74-4191-b507-4ac7a8d5c3ce" providerId="ADAL" clId="{6908654D-EFF6-4E04-BB0B-A6FF192F4EEB}" dt="2022-11-16T08:50:56.190" v="1862"/>
          <ac:spMkLst>
            <pc:docMk/>
            <pc:sldMk cId="1424036512" sldId="334"/>
            <ac:spMk id="3" creationId="{0B3ACA1A-747B-435F-A2A7-4EB8BF02E7F5}"/>
          </ac:spMkLst>
        </pc:spChg>
        <pc:spChg chg="add del mod">
          <ac:chgData name="高敬淳" userId="6f012b90-be74-4191-b507-4ac7a8d5c3ce" providerId="ADAL" clId="{6908654D-EFF6-4E04-BB0B-A6FF192F4EEB}" dt="2022-11-16T08:51:26.021" v="1866"/>
          <ac:spMkLst>
            <pc:docMk/>
            <pc:sldMk cId="1424036512" sldId="334"/>
            <ac:spMk id="7" creationId="{FC27F957-E759-4FA9-9F93-3A2DE789BAEA}"/>
          </ac:spMkLst>
        </pc:spChg>
        <pc:spChg chg="add del mod">
          <ac:chgData name="高敬淳" userId="6f012b90-be74-4191-b507-4ac7a8d5c3ce" providerId="ADAL" clId="{6908654D-EFF6-4E04-BB0B-A6FF192F4EEB}" dt="2022-11-16T11:18:07.292" v="2789" actId="478"/>
          <ac:spMkLst>
            <pc:docMk/>
            <pc:sldMk cId="1424036512" sldId="334"/>
            <ac:spMk id="11" creationId="{6F96615F-36F6-4EB4-BC5C-64EEC82E3059}"/>
          </ac:spMkLst>
        </pc:spChg>
        <pc:spChg chg="add mod">
          <ac:chgData name="高敬淳" userId="6f012b90-be74-4191-b507-4ac7a8d5c3ce" providerId="ADAL" clId="{6908654D-EFF6-4E04-BB0B-A6FF192F4EEB}" dt="2022-11-16T11:18:50.894" v="2791" actId="478"/>
          <ac:spMkLst>
            <pc:docMk/>
            <pc:sldMk cId="1424036512" sldId="334"/>
            <ac:spMk id="13" creationId="{4180C1E7-70FF-41B3-8D5A-5CBB40F5A10A}"/>
          </ac:spMkLst>
        </pc:spChg>
        <pc:spChg chg="add mod">
          <ac:chgData name="高敬淳" userId="6f012b90-be74-4191-b507-4ac7a8d5c3ce" providerId="ADAL" clId="{6908654D-EFF6-4E04-BB0B-A6FF192F4EEB}" dt="2022-11-16T11:18:48.271" v="2790" actId="20577"/>
          <ac:spMkLst>
            <pc:docMk/>
            <pc:sldMk cId="1424036512" sldId="334"/>
            <ac:spMk id="14" creationId="{A8958730-B9D0-4CDA-8C68-BE61C0B0E847}"/>
          </ac:spMkLst>
        </pc:spChg>
        <pc:spChg chg="add mod">
          <ac:chgData name="高敬淳" userId="6f012b90-be74-4191-b507-4ac7a8d5c3ce" providerId="ADAL" clId="{6908654D-EFF6-4E04-BB0B-A6FF192F4EEB}" dt="2022-11-16T11:12:20.069" v="2706" actId="20577"/>
          <ac:spMkLst>
            <pc:docMk/>
            <pc:sldMk cId="1424036512" sldId="334"/>
            <ac:spMk id="15" creationId="{D2231907-CE1E-4597-95ED-783296C9C2E0}"/>
          </ac:spMkLst>
        </pc:spChg>
        <pc:spChg chg="mod">
          <ac:chgData name="高敬淳" userId="6f012b90-be74-4191-b507-4ac7a8d5c3ce" providerId="ADAL" clId="{6908654D-EFF6-4E04-BB0B-A6FF192F4EEB}" dt="2022-11-16T10:59:02.806" v="2201" actId="20577"/>
          <ac:spMkLst>
            <pc:docMk/>
            <pc:sldMk cId="1424036512" sldId="334"/>
            <ac:spMk id="1048591" creationId="{00000000-0000-0000-0000-000000000000}"/>
          </ac:spMkLst>
        </pc:spChg>
        <pc:spChg chg="del">
          <ac:chgData name="高敬淳" userId="6f012b90-be74-4191-b507-4ac7a8d5c3ce" providerId="ADAL" clId="{6908654D-EFF6-4E04-BB0B-A6FF192F4EEB}" dt="2022-11-16T08:50:53.680" v="1861" actId="478"/>
          <ac:spMkLst>
            <pc:docMk/>
            <pc:sldMk cId="1424036512" sldId="334"/>
            <ac:spMk id="1048592" creationId="{00000000-0000-0000-0000-000000000000}"/>
          </ac:spMkLst>
        </pc:spChg>
        <pc:picChg chg="add del mod">
          <ac:chgData name="高敬淳" userId="6f012b90-be74-4191-b507-4ac7a8d5c3ce" providerId="ADAL" clId="{6908654D-EFF6-4E04-BB0B-A6FF192F4EEB}" dt="2022-11-16T08:51:23.104" v="1865" actId="478"/>
          <ac:picMkLst>
            <pc:docMk/>
            <pc:sldMk cId="1424036512" sldId="334"/>
            <ac:picMk id="5" creationId="{1B1040DB-C0BC-468A-AB72-66871C7F5AB5}"/>
          </ac:picMkLst>
        </pc:picChg>
        <pc:picChg chg="add del mod">
          <ac:chgData name="高敬淳" userId="6f012b90-be74-4191-b507-4ac7a8d5c3ce" providerId="ADAL" clId="{6908654D-EFF6-4E04-BB0B-A6FF192F4EEB}" dt="2022-11-16T11:18:50.894" v="2791" actId="478"/>
          <ac:picMkLst>
            <pc:docMk/>
            <pc:sldMk cId="1424036512" sldId="334"/>
            <ac:picMk id="9" creationId="{6B9670D6-8810-4C55-8693-B0F8EC429606}"/>
          </ac:picMkLst>
        </pc:picChg>
      </pc:sldChg>
      <pc:sldChg chg="modSp add mod modNotesTx">
        <pc:chgData name="高敬淳" userId="6f012b90-be74-4191-b507-4ac7a8d5c3ce" providerId="ADAL" clId="{6908654D-EFF6-4E04-BB0B-A6FF192F4EEB}" dt="2022-11-16T11:23:16.330" v="2916" actId="20577"/>
        <pc:sldMkLst>
          <pc:docMk/>
          <pc:sldMk cId="901149491" sldId="335"/>
        </pc:sldMkLst>
        <pc:spChg chg="mod">
          <ac:chgData name="高敬淳" userId="6f012b90-be74-4191-b507-4ac7a8d5c3ce" providerId="ADAL" clId="{6908654D-EFF6-4E04-BB0B-A6FF192F4EEB}" dt="2022-11-16T11:22:18.949" v="2911" actId="1076"/>
          <ac:spMkLst>
            <pc:docMk/>
            <pc:sldMk cId="901149491" sldId="335"/>
            <ac:spMk id="11" creationId="{6F96615F-36F6-4EB4-BC5C-64EEC82E3059}"/>
          </ac:spMkLst>
        </pc:spChg>
        <pc:spChg chg="mod">
          <ac:chgData name="高敬淳" userId="6f012b90-be74-4191-b507-4ac7a8d5c3ce" providerId="ADAL" clId="{6908654D-EFF6-4E04-BB0B-A6FF192F4EEB}" dt="2022-11-16T11:23:16.330" v="2916" actId="20577"/>
          <ac:spMkLst>
            <pc:docMk/>
            <pc:sldMk cId="901149491" sldId="335"/>
            <ac:spMk id="14" creationId="{A8958730-B9D0-4CDA-8C68-BE61C0B0E847}"/>
          </ac:spMkLst>
        </pc:spChg>
      </pc:sldChg>
      <pc:sldChg chg="addSp delSp modSp add mod">
        <pc:chgData name="高敬淳" userId="6f012b90-be74-4191-b507-4ac7a8d5c3ce" providerId="ADAL" clId="{6908654D-EFF6-4E04-BB0B-A6FF192F4EEB}" dt="2022-11-16T14:11:36.542" v="3237" actId="1076"/>
        <pc:sldMkLst>
          <pc:docMk/>
          <pc:sldMk cId="3646927928" sldId="336"/>
        </pc:sldMkLst>
        <pc:spChg chg="del">
          <ac:chgData name="高敬淳" userId="6f012b90-be74-4191-b507-4ac7a8d5c3ce" providerId="ADAL" clId="{6908654D-EFF6-4E04-BB0B-A6FF192F4EEB}" dt="2022-11-16T14:10:02.271" v="3230" actId="478"/>
          <ac:spMkLst>
            <pc:docMk/>
            <pc:sldMk cId="3646927928" sldId="336"/>
            <ac:spMk id="4" creationId="{B156DECF-451D-4D2D-BE9A-312B65623B39}"/>
          </ac:spMkLst>
        </pc:spChg>
        <pc:spChg chg="mod">
          <ac:chgData name="高敬淳" userId="6f012b90-be74-4191-b507-4ac7a8d5c3ce" providerId="ADAL" clId="{6908654D-EFF6-4E04-BB0B-A6FF192F4EEB}" dt="2022-11-16T14:09:51.604" v="3229" actId="20577"/>
          <ac:spMkLst>
            <pc:docMk/>
            <pc:sldMk cId="3646927928" sldId="336"/>
            <ac:spMk id="1048601" creationId="{00000000-0000-0000-0000-000000000000}"/>
          </ac:spMkLst>
        </pc:spChg>
        <pc:picChg chg="del">
          <ac:chgData name="高敬淳" userId="6f012b90-be74-4191-b507-4ac7a8d5c3ce" providerId="ADAL" clId="{6908654D-EFF6-4E04-BB0B-A6FF192F4EEB}" dt="2022-11-16T14:10:04.199" v="3231" actId="478"/>
          <ac:picMkLst>
            <pc:docMk/>
            <pc:sldMk cId="3646927928" sldId="336"/>
            <ac:picMk id="3" creationId="{D04AF368-BCB1-48F4-83B2-5EF2524CA04A}"/>
          </ac:picMkLst>
        </pc:picChg>
        <pc:picChg chg="add mod modCrop">
          <ac:chgData name="高敬淳" userId="6f012b90-be74-4191-b507-4ac7a8d5c3ce" providerId="ADAL" clId="{6908654D-EFF6-4E04-BB0B-A6FF192F4EEB}" dt="2022-11-16T14:11:36.542" v="3237" actId="1076"/>
          <ac:picMkLst>
            <pc:docMk/>
            <pc:sldMk cId="3646927928" sldId="336"/>
            <ac:picMk id="5" creationId="{55FE939E-8D1A-479E-8C83-25881A115462}"/>
          </ac:picMkLst>
        </pc:picChg>
      </pc:sldChg>
      <pc:sldChg chg="addSp delSp modSp add mod">
        <pc:chgData name="高敬淳" userId="6f012b90-be74-4191-b507-4ac7a8d5c3ce" providerId="ADAL" clId="{6908654D-EFF6-4E04-BB0B-A6FF192F4EEB}" dt="2022-11-16T14:15:21.060" v="3329" actId="1076"/>
        <pc:sldMkLst>
          <pc:docMk/>
          <pc:sldMk cId="3892572178" sldId="337"/>
        </pc:sldMkLst>
        <pc:spChg chg="mod">
          <ac:chgData name="高敬淳" userId="6f012b90-be74-4191-b507-4ac7a8d5c3ce" providerId="ADAL" clId="{6908654D-EFF6-4E04-BB0B-A6FF192F4EEB}" dt="2022-11-16T14:13:55.756" v="3325" actId="20577"/>
          <ac:spMkLst>
            <pc:docMk/>
            <pc:sldMk cId="3892572178" sldId="337"/>
            <ac:spMk id="1048601" creationId="{00000000-0000-0000-0000-000000000000}"/>
          </ac:spMkLst>
        </pc:spChg>
        <pc:picChg chg="add del mod">
          <ac:chgData name="高敬淳" userId="6f012b90-be74-4191-b507-4ac7a8d5c3ce" providerId="ADAL" clId="{6908654D-EFF6-4E04-BB0B-A6FF192F4EEB}" dt="2022-11-16T14:14:28.929" v="3326" actId="478"/>
          <ac:picMkLst>
            <pc:docMk/>
            <pc:sldMk cId="3892572178" sldId="337"/>
            <ac:picMk id="3" creationId="{E65312A6-8252-452A-8E85-F41AD99F4608}"/>
          </ac:picMkLst>
        </pc:picChg>
        <pc:picChg chg="del">
          <ac:chgData name="高敬淳" userId="6f012b90-be74-4191-b507-4ac7a8d5c3ce" providerId="ADAL" clId="{6908654D-EFF6-4E04-BB0B-A6FF192F4EEB}" dt="2022-11-16T14:12:35.813" v="3239" actId="478"/>
          <ac:picMkLst>
            <pc:docMk/>
            <pc:sldMk cId="3892572178" sldId="337"/>
            <ac:picMk id="5" creationId="{55FE939E-8D1A-479E-8C83-25881A115462}"/>
          </ac:picMkLst>
        </pc:picChg>
        <pc:picChg chg="add mod">
          <ac:chgData name="高敬淳" userId="6f012b90-be74-4191-b507-4ac7a8d5c3ce" providerId="ADAL" clId="{6908654D-EFF6-4E04-BB0B-A6FF192F4EEB}" dt="2022-11-16T14:15:21.060" v="3329" actId="1076"/>
          <ac:picMkLst>
            <pc:docMk/>
            <pc:sldMk cId="3892572178" sldId="337"/>
            <ac:picMk id="6" creationId="{B41639CB-DF81-4AAD-95FA-C5D6EB54D310}"/>
          </ac:picMkLst>
        </pc:picChg>
      </pc:sldChg>
      <pc:sldChg chg="modSp add mod ord">
        <pc:chgData name="高敬淳" userId="6f012b90-be74-4191-b507-4ac7a8d5c3ce" providerId="ADAL" clId="{6908654D-EFF6-4E04-BB0B-A6FF192F4EEB}" dt="2022-11-16T14:13:37.143" v="3297"/>
        <pc:sldMkLst>
          <pc:docMk/>
          <pc:sldMk cId="3885476207" sldId="338"/>
        </pc:sldMkLst>
        <pc:spChg chg="mod">
          <ac:chgData name="高敬淳" userId="6f012b90-be74-4191-b507-4ac7a8d5c3ce" providerId="ADAL" clId="{6908654D-EFF6-4E04-BB0B-A6FF192F4EEB}" dt="2022-11-16T14:13:08.224" v="3295" actId="20577"/>
          <ac:spMkLst>
            <pc:docMk/>
            <pc:sldMk cId="3885476207" sldId="338"/>
            <ac:spMk id="1048601" creationId="{00000000-0000-0000-0000-000000000000}"/>
          </ac:spMkLst>
        </pc:spChg>
      </pc:sldChg>
      <pc:sldChg chg="add del">
        <pc:chgData name="高敬淳" userId="6f012b90-be74-4191-b507-4ac7a8d5c3ce" providerId="ADAL" clId="{6908654D-EFF6-4E04-BB0B-A6FF192F4EEB}" dt="2022-11-16T14:17:38.217" v="3362" actId="2696"/>
        <pc:sldMkLst>
          <pc:docMk/>
          <pc:sldMk cId="4092033052" sldId="339"/>
        </pc:sldMkLst>
      </pc:sldChg>
      <pc:sldChg chg="addSp delSp modSp add mod">
        <pc:chgData name="高敬淳" userId="6f012b90-be74-4191-b507-4ac7a8d5c3ce" providerId="ADAL" clId="{6908654D-EFF6-4E04-BB0B-A6FF192F4EEB}" dt="2022-11-16T14:17:06.186" v="3361" actId="1076"/>
        <pc:sldMkLst>
          <pc:docMk/>
          <pc:sldMk cId="54954404" sldId="340"/>
        </pc:sldMkLst>
        <pc:spChg chg="mod">
          <ac:chgData name="高敬淳" userId="6f012b90-be74-4191-b507-4ac7a8d5c3ce" providerId="ADAL" clId="{6908654D-EFF6-4E04-BB0B-A6FF192F4EEB}" dt="2022-11-16T14:16:22.588" v="3356" actId="20577"/>
          <ac:spMkLst>
            <pc:docMk/>
            <pc:sldMk cId="54954404" sldId="340"/>
            <ac:spMk id="1048601" creationId="{00000000-0000-0000-0000-000000000000}"/>
          </ac:spMkLst>
        </pc:spChg>
        <pc:picChg chg="add mod">
          <ac:chgData name="高敬淳" userId="6f012b90-be74-4191-b507-4ac7a8d5c3ce" providerId="ADAL" clId="{6908654D-EFF6-4E04-BB0B-A6FF192F4EEB}" dt="2022-11-16T14:16:36.254" v="3359" actId="1076"/>
          <ac:picMkLst>
            <pc:docMk/>
            <pc:sldMk cId="54954404" sldId="340"/>
            <ac:picMk id="3" creationId="{2497508B-75BB-4E77-B5CB-1669CD6CF63D}"/>
          </ac:picMkLst>
        </pc:picChg>
        <pc:picChg chg="add mod">
          <ac:chgData name="高敬淳" userId="6f012b90-be74-4191-b507-4ac7a8d5c3ce" providerId="ADAL" clId="{6908654D-EFF6-4E04-BB0B-A6FF192F4EEB}" dt="2022-11-16T14:17:06.186" v="3361" actId="1076"/>
          <ac:picMkLst>
            <pc:docMk/>
            <pc:sldMk cId="54954404" sldId="340"/>
            <ac:picMk id="5" creationId="{29E63962-69DD-473E-85A4-6EBCF5DB5CA9}"/>
          </ac:picMkLst>
        </pc:picChg>
        <pc:picChg chg="del">
          <ac:chgData name="高敬淳" userId="6f012b90-be74-4191-b507-4ac7a8d5c3ce" providerId="ADAL" clId="{6908654D-EFF6-4E04-BB0B-A6FF192F4EEB}" dt="2022-11-16T14:16:25.430" v="3357" actId="478"/>
          <ac:picMkLst>
            <pc:docMk/>
            <pc:sldMk cId="54954404" sldId="340"/>
            <ac:picMk id="6" creationId="{B41639CB-DF81-4AAD-95FA-C5D6EB54D31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5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1048736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650A0-16DE-8C4C-BB6E-43BADECC8720}" type="datetimeFigureOut">
              <a:rPr kumimoji="1" lang="zh-CN" altLang="en-US" smtClean="0"/>
              <a:t>2022/11/18</a:t>
            </a:fld>
            <a:endParaRPr kumimoji="1" lang="zh-CN" altLang="en-US"/>
          </a:p>
        </p:txBody>
      </p:sp>
      <p:sp>
        <p:nvSpPr>
          <p:cNvPr id="1048737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8738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1048739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1048740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67D53-2543-E847-9D7A-2713224CDE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8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1048587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67D53-2543-E847-9D7A-2713224CDE23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1048596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67D53-2543-E847-9D7A-2713224CDE23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2574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1048596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67D53-2543-E847-9D7A-2713224CDE23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4356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3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1048638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67D53-2543-E847-9D7A-2713224CDE23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3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1048638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67D53-2543-E847-9D7A-2713224CDE23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118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3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得到的初始的分割结果有很多的噪点，性能指标很差，所以文章又设计了后续的训练，为了能从现阶段专门为分割任务设计的先进结构中获得性能增长，使用上面提到的</a:t>
            </a:r>
            <a:r>
              <a:rPr kumimoji="1" lang="en-US" altLang="zh-CN" dirty="0" err="1"/>
              <a:t>denseclip</a:t>
            </a:r>
            <a:r>
              <a:rPr kumimoji="1" lang="zh-CN" altLang="en-US" dirty="0"/>
              <a:t>生成的分割结果作为伪标签，来指导一个分割专用网络的训练，只需要使用</a:t>
            </a:r>
            <a:r>
              <a:rPr kumimoji="1" lang="en-US" altLang="zh-CN" dirty="0" err="1"/>
              <a:t>imagenet</a:t>
            </a:r>
            <a:r>
              <a:rPr kumimoji="1" lang="zh-CN" altLang="en-US" dirty="0"/>
              <a:t>预训练得到的参数初始化它的</a:t>
            </a:r>
            <a:r>
              <a:rPr kumimoji="1" lang="en-US" altLang="zh-CN" dirty="0"/>
              <a:t>visual</a:t>
            </a:r>
            <a:r>
              <a:rPr kumimoji="1" lang="zh-CN" altLang="en-US" dirty="0"/>
              <a:t> </a:t>
            </a:r>
            <a:r>
              <a:rPr kumimoji="1" lang="en-US" altLang="zh-CN" dirty="0"/>
              <a:t>backbone</a:t>
            </a:r>
            <a:r>
              <a:rPr kumimoji="1" lang="zh-CN" altLang="en-US" dirty="0"/>
              <a:t>，分类器使用与</a:t>
            </a:r>
            <a:r>
              <a:rPr kumimoji="1" lang="en-US" altLang="zh-CN" dirty="0" err="1"/>
              <a:t>denseclip</a:t>
            </a:r>
            <a:r>
              <a:rPr kumimoji="1" lang="zh-CN" altLang="en-US" dirty="0"/>
              <a:t>一样的</a:t>
            </a:r>
            <a:r>
              <a:rPr kumimoji="1" lang="en-US" altLang="zh-CN" dirty="0"/>
              <a:t>1x1</a:t>
            </a:r>
            <a:r>
              <a:rPr kumimoji="1" lang="zh-CN" altLang="en-US" dirty="0"/>
              <a:t>卷积，这样得到了叫做</a:t>
            </a:r>
            <a:r>
              <a:rPr kumimoji="1" lang="en-US" altLang="zh-CN" dirty="0" err="1"/>
              <a:t>denseclip</a:t>
            </a:r>
            <a:r>
              <a:rPr kumimoji="1" lang="en-US" altLang="zh-CN" dirty="0"/>
              <a:t>+</a:t>
            </a:r>
            <a:r>
              <a:rPr kumimoji="1" lang="zh-CN" altLang="en-US" dirty="0"/>
              <a:t>的模型。</a:t>
            </a:r>
            <a:endParaRPr kumimoji="1" lang="en-US" altLang="zh-CN" dirty="0"/>
          </a:p>
          <a:p>
            <a:r>
              <a:rPr kumimoji="1" lang="zh-CN" altLang="en-US" dirty="0"/>
              <a:t>其实使用的就是知识蒸馏的方法，将</a:t>
            </a:r>
            <a:r>
              <a:rPr kumimoji="1" lang="en-US" altLang="zh-CN" dirty="0"/>
              <a:t>clip</a:t>
            </a:r>
            <a:r>
              <a:rPr kumimoji="1" lang="zh-CN" altLang="en-US" dirty="0"/>
              <a:t>中丰富的图文关联知识蒸馏到这个分割专用模型中，一段时间的训练后</a:t>
            </a:r>
            <a:r>
              <a:rPr kumimoji="1" lang="en-US" altLang="zh-CN" dirty="0" err="1"/>
              <a:t>denseclip</a:t>
            </a:r>
            <a:r>
              <a:rPr kumimoji="1" lang="en-US" altLang="zh-CN" dirty="0"/>
              <a:t>+</a:t>
            </a:r>
            <a:r>
              <a:rPr kumimoji="1" lang="zh-CN" altLang="en-US" dirty="0"/>
              <a:t>的效果会与</a:t>
            </a:r>
            <a:r>
              <a:rPr kumimoji="1" lang="en-US" altLang="zh-CN" dirty="0" err="1"/>
              <a:t>denseclip</a:t>
            </a:r>
            <a:r>
              <a:rPr kumimoji="1" lang="zh-CN" altLang="en-US" dirty="0"/>
              <a:t>持平，从这个时候开始使用自训练的策略，新模型自己给自己生成标签进行训练，进一步提升性能。</a:t>
            </a:r>
            <a:endParaRPr kumimoji="1" lang="en-US" altLang="zh-CN" dirty="0"/>
          </a:p>
          <a:p>
            <a:r>
              <a:rPr kumimoji="1" lang="zh-CN" altLang="en-US" dirty="0"/>
              <a:t>注意这里的</a:t>
            </a:r>
            <a:r>
              <a:rPr kumimoji="1" lang="en-US" altLang="zh-CN" dirty="0"/>
              <a:t>clip</a:t>
            </a:r>
            <a:r>
              <a:rPr kumimoji="1" lang="zh-CN" altLang="en-US" dirty="0"/>
              <a:t>图像编码器只在训练中被使用，推理阶段只有学习到的分割专用网络</a:t>
            </a:r>
            <a:endParaRPr kumimoji="1" lang="en-US" altLang="zh-CN" dirty="0"/>
          </a:p>
        </p:txBody>
      </p:sp>
      <p:sp>
        <p:nvSpPr>
          <p:cNvPr id="1048638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67D53-2543-E847-9D7A-2713224CDE23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6788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3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1048638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67D53-2543-E847-9D7A-2713224CDE23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27481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1048596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67D53-2543-E847-9D7A-2713224CDE23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38428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这篇工作投在了今年</a:t>
            </a:r>
            <a:r>
              <a:rPr lang="en-US" altLang="zh-CN" dirty="0"/>
              <a:t>ICLR</a:t>
            </a:r>
            <a:r>
              <a:rPr lang="zh-CN" altLang="en-US" dirty="0"/>
              <a:t>上，使用的是双阶段方法进行分割。首先文章做了一个性能瓶颈的实验，探究性能瓶颈到底在哪个阶段，是</a:t>
            </a:r>
            <a:r>
              <a:rPr lang="en-US" altLang="zh-CN" dirty="0"/>
              <a:t>mask</a:t>
            </a:r>
            <a:r>
              <a:rPr lang="zh-CN" altLang="en-US" dirty="0"/>
              <a:t> </a:t>
            </a:r>
            <a:r>
              <a:rPr lang="en-US" altLang="zh-CN" dirty="0"/>
              <a:t>proposal</a:t>
            </a:r>
            <a:r>
              <a:rPr lang="zh-CN" altLang="en-US" dirty="0"/>
              <a:t>生成的不好，还是</a:t>
            </a:r>
            <a:r>
              <a:rPr lang="en-US" altLang="zh-CN" dirty="0"/>
              <a:t>clip</a:t>
            </a:r>
            <a:r>
              <a:rPr lang="zh-CN" altLang="en-US" dirty="0"/>
              <a:t>预测的精度不行。</a:t>
            </a:r>
            <a:endParaRPr lang="en-US" altLang="zh-CN" dirty="0"/>
          </a:p>
          <a:p>
            <a:r>
              <a:rPr lang="zh-CN" altLang="en-US" dirty="0"/>
              <a:t>如图所示，如果将</a:t>
            </a:r>
            <a:r>
              <a:rPr lang="en-US" altLang="zh-CN" dirty="0"/>
              <a:t>clip</a:t>
            </a:r>
            <a:r>
              <a:rPr lang="zh-CN" altLang="en-US" dirty="0"/>
              <a:t>分类部分去掉，直接给每个</a:t>
            </a:r>
            <a:r>
              <a:rPr lang="en-US" altLang="zh-CN" dirty="0"/>
              <a:t>proposal</a:t>
            </a:r>
            <a:r>
              <a:rPr lang="zh-CN" altLang="en-US" dirty="0"/>
              <a:t>赋</a:t>
            </a:r>
            <a:r>
              <a:rPr lang="en-US" altLang="zh-CN" dirty="0"/>
              <a:t>ground-truth</a:t>
            </a:r>
            <a:r>
              <a:rPr lang="zh-CN" altLang="en-US" dirty="0"/>
              <a:t> </a:t>
            </a:r>
            <a:r>
              <a:rPr lang="en-US" altLang="zh-CN" dirty="0"/>
              <a:t>label</a:t>
            </a:r>
            <a:r>
              <a:rPr lang="zh-CN" altLang="en-US" dirty="0"/>
              <a:t>，最后的</a:t>
            </a:r>
            <a:r>
              <a:rPr lang="en-US" altLang="zh-CN" dirty="0" err="1"/>
              <a:t>mIoU</a:t>
            </a:r>
            <a:r>
              <a:rPr lang="zh-CN" altLang="en-US" dirty="0"/>
              <a:t>可以达到</a:t>
            </a:r>
            <a:r>
              <a:rPr lang="en-US" altLang="zh-CN" dirty="0"/>
              <a:t>66.5</a:t>
            </a:r>
            <a:r>
              <a:rPr lang="zh-CN" altLang="en-US" dirty="0"/>
              <a:t>，而如果去掉前面的</a:t>
            </a:r>
            <a:r>
              <a:rPr lang="en-US" altLang="zh-CN" dirty="0"/>
              <a:t>proposal</a:t>
            </a:r>
            <a:r>
              <a:rPr lang="zh-CN" altLang="en-US" dirty="0"/>
              <a:t>生成器，直接将真实的</a:t>
            </a:r>
            <a:r>
              <a:rPr lang="en-US" altLang="zh-CN" dirty="0"/>
              <a:t>mask</a:t>
            </a:r>
            <a:r>
              <a:rPr lang="zh-CN" altLang="en-US" dirty="0"/>
              <a:t>结果给</a:t>
            </a:r>
            <a:r>
              <a:rPr lang="en-US" altLang="zh-CN" dirty="0"/>
              <a:t>clip</a:t>
            </a:r>
            <a:r>
              <a:rPr lang="zh-CN" altLang="en-US" dirty="0"/>
              <a:t>进行分类，最终的</a:t>
            </a:r>
            <a:r>
              <a:rPr lang="en-US" altLang="zh-CN" dirty="0" err="1"/>
              <a:t>mIoU</a:t>
            </a:r>
            <a:r>
              <a:rPr lang="zh-CN" altLang="en-US" dirty="0"/>
              <a:t>只有</a:t>
            </a:r>
            <a:r>
              <a:rPr lang="en-US" altLang="zh-CN" dirty="0"/>
              <a:t>20.1</a:t>
            </a:r>
            <a:r>
              <a:rPr lang="zh-CN" altLang="en-US" dirty="0"/>
              <a:t>，相差巨大，可以得出结论，问题出在</a:t>
            </a:r>
            <a:r>
              <a:rPr lang="en-US" altLang="zh-CN" dirty="0"/>
              <a:t>clip</a:t>
            </a:r>
            <a:r>
              <a:rPr lang="zh-CN" altLang="en-US" dirty="0"/>
              <a:t>不能对带有</a:t>
            </a:r>
            <a:r>
              <a:rPr lang="en-US" altLang="zh-CN" dirty="0"/>
              <a:t>mask</a:t>
            </a:r>
            <a:r>
              <a:rPr lang="zh-CN" altLang="en-US" dirty="0"/>
              <a:t>的图像做出准确的预测</a:t>
            </a:r>
          </a:p>
        </p:txBody>
      </p:sp>
      <p:sp>
        <p:nvSpPr>
          <p:cNvPr id="104860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67D53-2543-E847-9D7A-2713224CDE23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一个带有</a:t>
            </a:r>
            <a:r>
              <a:rPr lang="en-US" altLang="zh-CN" sz="1200" dirty="0"/>
              <a:t>mask</a:t>
            </a:r>
            <a:r>
              <a:rPr lang="zh-CN" altLang="en-US" sz="1200" dirty="0"/>
              <a:t>的图像和自然图像的最大区别就是</a:t>
            </a:r>
            <a:r>
              <a:rPr lang="en-US" altLang="zh-CN" sz="1200" dirty="0"/>
              <a:t>mask</a:t>
            </a:r>
            <a:r>
              <a:rPr lang="zh-CN" altLang="en-US" sz="1200" dirty="0"/>
              <a:t>图像的背景是空白的，这和</a:t>
            </a:r>
            <a:r>
              <a:rPr lang="en-US" altLang="zh-CN" sz="1200" dirty="0"/>
              <a:t>clip</a:t>
            </a:r>
            <a:r>
              <a:rPr lang="zh-CN" altLang="en-US" sz="1200" dirty="0"/>
              <a:t>的训练图像存在严重的</a:t>
            </a:r>
            <a:r>
              <a:rPr lang="en-US" altLang="zh-CN" sz="1200" dirty="0"/>
              <a:t>domain</a:t>
            </a:r>
            <a:r>
              <a:rPr lang="zh-CN" altLang="en-US" sz="1200" dirty="0"/>
              <a:t> </a:t>
            </a:r>
            <a:r>
              <a:rPr lang="en-US" altLang="zh-CN" sz="1200" dirty="0"/>
              <a:t>gap</a:t>
            </a:r>
            <a:r>
              <a:rPr lang="zh-CN" altLang="en-US" sz="1200" dirty="0"/>
              <a:t>，自然图像不会有这种情况出现，所以文章也尝试将</a:t>
            </a:r>
            <a:r>
              <a:rPr lang="en-US" altLang="zh-CN" sz="1200" dirty="0"/>
              <a:t>proposal</a:t>
            </a:r>
            <a:r>
              <a:rPr lang="zh-CN" altLang="en-US" sz="1200" dirty="0"/>
              <a:t>周围的像素保留，然后把这一小块图像裁剪下来进行预测，但是这样操作分类效果要更差，其实也不难理解，这样图片中也有别的物体，刚刚介绍的那个熊的例子，不需要完整的物体也可以迷惑</a:t>
            </a:r>
            <a:r>
              <a:rPr lang="en-US" altLang="zh-CN" sz="1200" dirty="0"/>
              <a:t>clip</a:t>
            </a:r>
            <a:r>
              <a:rPr lang="zh-CN" altLang="en-US" sz="1200" dirty="0"/>
              <a:t>，就像这个橘子，大概率会影响水壶的分类</a:t>
            </a: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104860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67D53-2543-E847-9D7A-2713224CDE23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25623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0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67D53-2543-E847-9D7A-2713224CDE23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5330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1048596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67D53-2543-E847-9D7A-2713224CDE23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26716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104860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67D53-2543-E847-9D7A-2713224CDE23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801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0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67D53-2543-E847-9D7A-2713224CDE23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53017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最后仅需要在</a:t>
            </a:r>
            <a:r>
              <a:rPr lang="en-US" altLang="zh-CN" dirty="0"/>
              <a:t>coco-stuff</a:t>
            </a:r>
            <a:r>
              <a:rPr lang="zh-CN" altLang="en-US" dirty="0"/>
              <a:t>数据集上进行训练，就可以实现直接在其他数据集上做测试，而且指标已经逼近了针对具体数据集训练的监督学习方法</a:t>
            </a:r>
          </a:p>
        </p:txBody>
      </p:sp>
      <p:sp>
        <p:nvSpPr>
          <p:cNvPr id="104860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67D53-2543-E847-9D7A-2713224CDE23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58865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0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</p:txBody>
      </p:sp>
      <p:sp>
        <p:nvSpPr>
          <p:cNvPr id="1048701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67D53-2543-E847-9D7A-2713224CDE23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0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1048701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67D53-2543-E847-9D7A-2713224CDE23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56569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0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1048701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67D53-2543-E847-9D7A-2713224CDE23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5192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0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1048701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67D53-2543-E847-9D7A-2713224CDE23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19490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0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在极大步就和正常训练模型是一致的了，使用期望步得到的</a:t>
            </a:r>
            <a:r>
              <a:rPr kumimoji="1" lang="en-US" altLang="zh-CN" dirty="0"/>
              <a:t>soft</a:t>
            </a:r>
            <a:r>
              <a:rPr kumimoji="1" lang="zh-CN" altLang="en-US" dirty="0"/>
              <a:t> </a:t>
            </a:r>
            <a:r>
              <a:rPr kumimoji="1" lang="en-US" altLang="zh-CN" dirty="0"/>
              <a:t>label</a:t>
            </a:r>
            <a:r>
              <a:rPr kumimoji="1" lang="zh-CN" altLang="en-US" dirty="0"/>
              <a:t>作为</a:t>
            </a:r>
            <a:r>
              <a:rPr kumimoji="1" lang="en-US" altLang="zh-CN" dirty="0"/>
              <a:t>ground</a:t>
            </a:r>
            <a:r>
              <a:rPr kumimoji="1" lang="zh-CN" altLang="en-US" dirty="0"/>
              <a:t> </a:t>
            </a:r>
            <a:r>
              <a:rPr kumimoji="1" lang="en-US" altLang="zh-CN" dirty="0"/>
              <a:t>truth</a:t>
            </a:r>
            <a:r>
              <a:rPr kumimoji="1" lang="zh-CN" altLang="en-US" dirty="0"/>
              <a:t>，然后进行预测模型参数的更新，得到新一代的参数，使用的损失就是</a:t>
            </a:r>
            <a:r>
              <a:rPr kumimoji="1" lang="en-US" altLang="zh-CN" dirty="0"/>
              <a:t>BCE</a:t>
            </a:r>
            <a:r>
              <a:rPr kumimoji="1" lang="zh-CN" altLang="en-US" dirty="0"/>
              <a:t>损失，增加</a:t>
            </a:r>
            <a:r>
              <a:rPr kumimoji="1" lang="en-US" altLang="zh-CN" dirty="0"/>
              <a:t>ground-truth</a:t>
            </a:r>
            <a:r>
              <a:rPr kumimoji="1" lang="zh-CN" altLang="en-US" dirty="0"/>
              <a:t>中标签出现的概率</a:t>
            </a:r>
            <a:endParaRPr kumimoji="1" lang="en-US" altLang="zh-CN" dirty="0"/>
          </a:p>
        </p:txBody>
      </p:sp>
      <p:sp>
        <p:nvSpPr>
          <p:cNvPr id="1048701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67D53-2543-E847-9D7A-2713224CDE23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30509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0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1048701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67D53-2543-E847-9D7A-2713224CDE23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79772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3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73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67D53-2543-E847-9D7A-2713224CDE23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1048596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67D53-2543-E847-9D7A-2713224CDE23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0388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1048596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67D53-2543-E847-9D7A-2713224CDE23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9479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1048596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67D53-2543-E847-9D7A-2713224CDE23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0887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1048596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67D53-2543-E847-9D7A-2713224CDE23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2496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1048596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67D53-2543-E847-9D7A-2713224CDE23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0396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1048596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67D53-2543-E847-9D7A-2713224CDE23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8105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1048596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67D53-2543-E847-9D7A-2713224CDE23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3970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9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1048580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104858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39F3F-B334-F74D-B07B-F117AC7D5759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pic>
        <p:nvPicPr>
          <p:cNvPr id="2097153" name="图片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24837" y="5486398"/>
            <a:ext cx="1260000" cy="126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104858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104859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39F3F-B334-F74D-B07B-F117AC7D575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768531" y="1952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768531" y="15208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 dirty="0"/>
              <a:t>编辑母版文本样式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第二级</a:t>
            </a:r>
            <a:endParaRPr kumimoji="1" lang="en-US" altLang="zh-CN" dirty="0"/>
          </a:p>
        </p:txBody>
      </p:sp>
      <p:sp>
        <p:nvSpPr>
          <p:cNvPr id="104857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68531" y="62705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2F39F3F-B334-F74D-B07B-F117AC7D5759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pic>
        <p:nvPicPr>
          <p:cNvPr id="2097152" name="图片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24837" y="5486398"/>
            <a:ext cx="1260000" cy="1260000"/>
          </a:xfrm>
          <a:prstGeom prst="rect">
            <a:avLst/>
          </a:prstGeom>
        </p:spPr>
      </p:pic>
      <p:cxnSp>
        <p:nvCxnSpPr>
          <p:cNvPr id="3145728" name="直线连接符 10"/>
          <p:cNvCxnSpPr>
            <a:cxnSpLocks/>
          </p:cNvCxnSpPr>
          <p:nvPr userDrawn="1"/>
        </p:nvCxnSpPr>
        <p:spPr>
          <a:xfrm>
            <a:off x="861237" y="1254642"/>
            <a:ext cx="10422894" cy="0"/>
          </a:xfrm>
          <a:prstGeom prst="line">
            <a:avLst/>
          </a:prstGeom>
          <a:ln w="38100" cmpd="sng">
            <a:solidFill>
              <a:srgbClr val="005CAA"/>
            </a:solidFill>
          </a:ln>
          <a:effectLst>
            <a:outerShdw blurRad="101600" dist="50800" dir="2640000" algn="ctr" rotWithShape="0">
              <a:srgbClr val="000000">
                <a:alpha val="54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4350" indent="-51435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2" name="标题 1"/>
          <p:cNvSpPr>
            <a:spLocks noGrp="1"/>
          </p:cNvSpPr>
          <p:nvPr>
            <p:ph type="ctrTitle"/>
          </p:nvPr>
        </p:nvSpPr>
        <p:spPr>
          <a:xfrm>
            <a:off x="701040" y="1103694"/>
            <a:ext cx="10789920" cy="1937014"/>
          </a:xfrm>
        </p:spPr>
        <p:txBody>
          <a:bodyPr>
            <a:normAutofit/>
          </a:bodyPr>
          <a:lstStyle/>
          <a:p>
            <a:r>
              <a:rPr kumimoji="1" lang="en-US" altLang="zh-CN" sz="4800" dirty="0"/>
              <a:t>CLIP Feature utilization In Downstream V-L Tasks</a:t>
            </a:r>
            <a:endParaRPr kumimoji="1" lang="zh-CN" altLang="en-US" sz="4800" dirty="0"/>
          </a:p>
        </p:txBody>
      </p:sp>
      <p:sp>
        <p:nvSpPr>
          <p:cNvPr id="1048583" name="副标题 2"/>
          <p:cNvSpPr>
            <a:spLocks noGrp="1"/>
          </p:cNvSpPr>
          <p:nvPr>
            <p:ph type="subTitle" idx="1"/>
          </p:nvPr>
        </p:nvSpPr>
        <p:spPr>
          <a:xfrm>
            <a:off x="1524000" y="4256199"/>
            <a:ext cx="9144000" cy="1655762"/>
          </a:xfrm>
        </p:spPr>
        <p:txBody>
          <a:bodyPr/>
          <a:lstStyle/>
          <a:p>
            <a:r>
              <a:rPr kumimoji="1" lang="en-US" altLang="zh-CN" dirty="0"/>
              <a:t>Gao Jingchun</a:t>
            </a:r>
            <a:r>
              <a:rPr kumimoji="1" lang="zh-CN" altLang="en-US" dirty="0"/>
              <a:t>  </a:t>
            </a:r>
            <a:r>
              <a:rPr kumimoji="1" lang="en-US" altLang="zh-CN" dirty="0"/>
              <a:t>2022.11.18</a:t>
            </a:r>
          </a:p>
        </p:txBody>
      </p:sp>
      <p:sp>
        <p:nvSpPr>
          <p:cNvPr id="104858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39F3F-B334-F74D-B07B-F117AC7D575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标题 1"/>
          <p:cNvSpPr>
            <a:spLocks noGrp="1"/>
          </p:cNvSpPr>
          <p:nvPr>
            <p:ph type="title"/>
          </p:nvPr>
        </p:nvSpPr>
        <p:spPr>
          <a:xfrm>
            <a:off x="768531" y="195262"/>
            <a:ext cx="10961014" cy="1325563"/>
          </a:xfrm>
        </p:spPr>
        <p:txBody>
          <a:bodyPr/>
          <a:lstStyle/>
          <a:p>
            <a:r>
              <a:rPr kumimoji="1" lang="en-US" altLang="zh-CN" dirty="0"/>
              <a:t>CLIP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caption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task</a:t>
            </a:r>
            <a:endParaRPr kumimoji="1" lang="zh-CN" altLang="en-US" dirty="0"/>
          </a:p>
        </p:txBody>
      </p:sp>
      <p:sp>
        <p:nvSpPr>
          <p:cNvPr id="104859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39F3F-B334-F74D-B07B-F117AC7D5759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BC9A91C-4826-9EA9-E5E2-61B18BC94A2A}"/>
              </a:ext>
            </a:extLst>
          </p:cNvPr>
          <p:cNvSpPr txBox="1"/>
          <p:nvPr/>
        </p:nvSpPr>
        <p:spPr>
          <a:xfrm>
            <a:off x="768531" y="1462977"/>
            <a:ext cx="7176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50000"/>
            </a:pPr>
            <a:r>
              <a:rPr lang="en-US" altLang="zh-CN" sz="2400" b="1" dirty="0"/>
              <a:t>Summary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F2DF9FE-2B22-4E0F-968B-9FE8F7EA9325}"/>
              </a:ext>
            </a:extLst>
          </p:cNvPr>
          <p:cNvSpPr txBox="1"/>
          <p:nvPr/>
        </p:nvSpPr>
        <p:spPr>
          <a:xfrm>
            <a:off x="768531" y="2315413"/>
            <a:ext cx="101150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CLIP is often regarded as a retrieval model, providing some </a:t>
            </a:r>
            <a:r>
              <a:rPr lang="en-US" altLang="zh-CN" sz="2400" b="1" dirty="0"/>
              <a:t>open-vocabulary </a:t>
            </a:r>
            <a:r>
              <a:rPr lang="en-US" altLang="zh-CN" sz="2400" b="1" dirty="0">
                <a:effectLst/>
              </a:rPr>
              <a:t>semantic words </a:t>
            </a:r>
            <a:r>
              <a:rPr lang="en-US" altLang="zh-CN" sz="2400" dirty="0">
                <a:effectLst/>
              </a:rPr>
              <a:t>without the limitation of close-set class labels. At the same time, the semantic words retrieved </a:t>
            </a:r>
            <a:r>
              <a:rPr lang="en-US" altLang="zh-CN" sz="2400" dirty="0"/>
              <a:t>are </a:t>
            </a:r>
            <a:r>
              <a:rPr lang="en-US" altLang="zh-CN" sz="2400" b="1" dirty="0"/>
              <a:t>noisy labels.</a:t>
            </a:r>
            <a:endParaRPr lang="en-US" altLang="zh-CN" sz="2400" b="1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The extraction and fusion of </a:t>
            </a:r>
            <a:r>
              <a:rPr lang="en-US" altLang="zh-CN" sz="2400" b="1" dirty="0"/>
              <a:t>local and global information </a:t>
            </a:r>
            <a:r>
              <a:rPr lang="en-US" altLang="zh-CN" sz="2400" dirty="0"/>
              <a:t>is </a:t>
            </a:r>
            <a:r>
              <a:rPr lang="en-US" altLang="zh-CN" sz="2400" dirty="0">
                <a:effectLst/>
              </a:rPr>
              <a:t>still a open-question when plugging CLIP.</a:t>
            </a:r>
            <a:r>
              <a:rPr lang="en-US" altLang="zh-CN" sz="2400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/>
              <a:t>Few prompt engineering </a:t>
            </a:r>
            <a:r>
              <a:rPr lang="en-US" altLang="zh-CN" sz="2400" dirty="0"/>
              <a:t>in recent research in COCO dataset is used to generate object, a</a:t>
            </a:r>
            <a:r>
              <a:rPr lang="en-US" altLang="zh-CN" sz="2400" dirty="0">
                <a:effectLst/>
              </a:rPr>
              <a:t>ttribute and relation labels. </a:t>
            </a:r>
            <a:endParaRPr lang="en-US" altLang="zh-CN" sz="2400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87748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Improvement</a:t>
            </a:r>
            <a:endParaRPr kumimoji="1" lang="zh-CN" altLang="en-US" dirty="0"/>
          </a:p>
        </p:txBody>
      </p:sp>
      <p:sp>
        <p:nvSpPr>
          <p:cNvPr id="1048592" name="内容占位符 2"/>
          <p:cNvSpPr>
            <a:spLocks noGrp="1"/>
          </p:cNvSpPr>
          <p:nvPr>
            <p:ph idx="1"/>
          </p:nvPr>
        </p:nvSpPr>
        <p:spPr>
          <a:xfrm>
            <a:off x="395599" y="1781273"/>
            <a:ext cx="12158028" cy="5076727"/>
          </a:xfrm>
        </p:spPr>
        <p:txBody>
          <a:bodyPr>
            <a:normAutofit fontScale="94722"/>
          </a:bodyPr>
          <a:lstStyle/>
          <a:p>
            <a:pPr marL="0" indent="0">
              <a:buNone/>
            </a:pPr>
            <a:r>
              <a:rPr kumimoji="1" lang="en" altLang="zh-CN" sz="3100" dirty="0"/>
              <a:t>Semantic</a:t>
            </a:r>
            <a:r>
              <a:rPr kumimoji="1" lang="zh-CN" altLang="en-US" sz="3100" dirty="0"/>
              <a:t> </a:t>
            </a:r>
            <a:r>
              <a:rPr kumimoji="1" lang="en-US" altLang="zh-CN" sz="3100" dirty="0"/>
              <a:t>segmentation</a:t>
            </a:r>
            <a:endParaRPr kumimoji="1" lang="en" altLang="zh-CN" sz="3100" dirty="0"/>
          </a:p>
          <a:p>
            <a:r>
              <a:rPr kumimoji="1" lang="en-US" altLang="zh-CN" sz="2600" b="1" dirty="0"/>
              <a:t>Open-Vocabulary Semantic Segmentation with Mask-adapted CLIP(ICLR2023)</a:t>
            </a:r>
          </a:p>
          <a:p>
            <a:r>
              <a:rPr kumimoji="1" lang="en-US" altLang="zh-CN" sz="2600" dirty="0" err="1"/>
              <a:t>GroupViT</a:t>
            </a:r>
            <a:r>
              <a:rPr kumimoji="1" lang="en-US" altLang="zh-CN" sz="2600" dirty="0"/>
              <a:t>: Semantic Segmentation Emerges from Text Supervision(CVPR2022)</a:t>
            </a:r>
          </a:p>
          <a:p>
            <a:r>
              <a:rPr kumimoji="1" lang="en-US" altLang="zh-CN" sz="2600" b="1" dirty="0"/>
              <a:t>Extract Free Dense Labels from CLIP(ECCV2022)</a:t>
            </a:r>
          </a:p>
          <a:p>
            <a:endParaRPr kumimoji="1" lang="en-US" altLang="zh-CN" sz="2600" b="1" dirty="0"/>
          </a:p>
          <a:p>
            <a:pPr marL="0" indent="0">
              <a:buNone/>
            </a:pPr>
            <a:r>
              <a:rPr kumimoji="1" lang="en-US" altLang="zh-CN" sz="3100" dirty="0"/>
              <a:t>Visual</a:t>
            </a:r>
            <a:r>
              <a:rPr kumimoji="1" lang="zh-CN" altLang="en-US" sz="3100" dirty="0"/>
              <a:t> </a:t>
            </a:r>
            <a:r>
              <a:rPr kumimoji="1" lang="en-US" altLang="zh-CN" sz="3100" dirty="0"/>
              <a:t>relation</a:t>
            </a:r>
            <a:r>
              <a:rPr kumimoji="1" lang="zh-CN" altLang="en-US" sz="3100" dirty="0"/>
              <a:t> </a:t>
            </a:r>
            <a:r>
              <a:rPr kumimoji="1" lang="en-US" altLang="zh-CN" sz="3100" dirty="0"/>
              <a:t>detection</a:t>
            </a:r>
          </a:p>
          <a:p>
            <a:r>
              <a:rPr kumimoji="1" lang="en-US" altLang="zh-CN" sz="2600" b="1" dirty="0"/>
              <a:t>Visual Distant Supervision for Scene Graph Generation(ICCV 2021)</a:t>
            </a:r>
          </a:p>
          <a:p>
            <a:r>
              <a:rPr kumimoji="1" lang="en-US" altLang="zh-CN" sz="2600" dirty="0" err="1"/>
              <a:t>Winoground</a:t>
            </a:r>
            <a:r>
              <a:rPr kumimoji="1" lang="en-US" altLang="zh-CN" sz="2600" dirty="0"/>
              <a:t>: Probing Vision and Language Models for Visio-Linguistic </a:t>
            </a:r>
          </a:p>
          <a:p>
            <a:pPr marL="0" indent="0">
              <a:buNone/>
            </a:pPr>
            <a:r>
              <a:rPr kumimoji="1" lang="zh-CN" altLang="en-US" sz="2600" dirty="0"/>
              <a:t>          </a:t>
            </a:r>
            <a:r>
              <a:rPr kumimoji="1" lang="en-US" altLang="zh-CN" sz="2600" dirty="0"/>
              <a:t>Compositionality(CVPR 2022)</a:t>
            </a:r>
            <a:endParaRPr kumimoji="1" lang="en" altLang="zh-CN" sz="1800" dirty="0"/>
          </a:p>
          <a:p>
            <a:endParaRPr kumimoji="1" lang="en" altLang="zh-CN" sz="1800" dirty="0"/>
          </a:p>
          <a:p>
            <a:endParaRPr kumimoji="1" lang="zh-CN" altLang="en-US" sz="1800" dirty="0"/>
          </a:p>
        </p:txBody>
      </p:sp>
      <p:sp>
        <p:nvSpPr>
          <p:cNvPr id="104859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39F3F-B334-F74D-B07B-F117AC7D5759}" type="slidenum">
              <a:rPr kumimoji="1" lang="zh-CN" altLang="en-US" smtClean="0"/>
              <a:t>11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0737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Per-Pixel Method</a:t>
            </a:r>
            <a:endParaRPr kumimoji="1" lang="zh-CN" altLang="en-US" baseline="30000" dirty="0"/>
          </a:p>
        </p:txBody>
      </p:sp>
      <p:sp>
        <p:nvSpPr>
          <p:cNvPr id="104863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39F3F-B334-F74D-B07B-F117AC7D5759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B2F2D9-F9A9-4A95-82B5-E31996C7EA6D}"/>
              </a:ext>
            </a:extLst>
          </p:cNvPr>
          <p:cNvSpPr txBox="1"/>
          <p:nvPr/>
        </p:nvSpPr>
        <p:spPr>
          <a:xfrm>
            <a:off x="768531" y="1469772"/>
            <a:ext cx="8028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DenseCLIP</a:t>
            </a:r>
            <a:r>
              <a:rPr lang="en-US" altLang="zh-CN" sz="2400" dirty="0"/>
              <a:t>: Extract Free Dense Labels from CLIP</a:t>
            </a:r>
            <a:endParaRPr lang="zh-CN" altLang="en-US" sz="2400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98D0D0D2-EC5B-EAF8-8FFB-0F97157DE6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91700" y="2549986"/>
            <a:ext cx="6774221" cy="393850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D41E2EC-8637-A35A-4B76-BB58B94379D7}"/>
              </a:ext>
            </a:extLst>
          </p:cNvPr>
          <p:cNvSpPr txBox="1"/>
          <p:nvPr/>
        </p:nvSpPr>
        <p:spPr>
          <a:xfrm>
            <a:off x="768531" y="2072412"/>
            <a:ext cx="439340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direct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approach</a:t>
            </a:r>
          </a:p>
          <a:p>
            <a:endParaRPr kumimoji="1" lang="en-US" altLang="zh-CN" sz="2400" dirty="0"/>
          </a:p>
          <a:p>
            <a:pPr marL="342900" indent="-342900">
              <a:buSzPct val="50000"/>
              <a:buFont typeface="Wingdings" pitchFamily="2" charset="2"/>
              <a:buChar char="l"/>
            </a:pPr>
            <a:r>
              <a:rPr kumimoji="1" lang="en-US" altLang="zh-CN" sz="2400" dirty="0"/>
              <a:t>Small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dataset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finetuned</a:t>
            </a:r>
          </a:p>
          <a:p>
            <a:pPr>
              <a:buSzPct val="50000"/>
            </a:pPr>
            <a:endParaRPr kumimoji="1" lang="en-US" altLang="zh-CN" sz="2400" dirty="0"/>
          </a:p>
          <a:p>
            <a:pPr marL="342900" indent="-342900">
              <a:buSzPct val="50000"/>
              <a:buFont typeface="Wingdings" pitchFamily="2" charset="2"/>
              <a:buChar char="l"/>
            </a:pPr>
            <a:r>
              <a:rPr kumimoji="1" lang="en-US" altLang="zh-CN" sz="2400" dirty="0"/>
              <a:t>Difference 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network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architecture</a:t>
            </a:r>
          </a:p>
          <a:p>
            <a:pPr marL="342900" indent="-342900">
              <a:buSzPct val="50000"/>
              <a:buFont typeface="Wingdings" pitchFamily="2" charset="2"/>
              <a:buChar char="l"/>
            </a:pPr>
            <a:endParaRPr kumimoji="1" lang="en-US" altLang="zh-CN" sz="2400" dirty="0"/>
          </a:p>
          <a:p>
            <a:pPr marL="342900" indent="-342900">
              <a:buSzPct val="50000"/>
              <a:buFont typeface="Wingdings" pitchFamily="2" charset="2"/>
              <a:buChar char="l"/>
            </a:pPr>
            <a:r>
              <a:rPr kumimoji="1" lang="en-US" altLang="zh-CN" sz="2400" dirty="0"/>
              <a:t>Only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train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on</a:t>
            </a:r>
            <a:r>
              <a:rPr kumimoji="1" lang="zh-CN" altLang="en-US" sz="2400" dirty="0"/>
              <a:t> </a:t>
            </a:r>
            <a:r>
              <a:rPr kumimoji="1" lang="en" altLang="zh-CN" sz="2400" dirty="0"/>
              <a:t>data of seen classes</a:t>
            </a:r>
          </a:p>
          <a:p>
            <a:pPr marL="342900" indent="-342900">
              <a:buSzPct val="50000"/>
              <a:buFont typeface="Wingdings" pitchFamily="2" charset="2"/>
              <a:buChar char="l"/>
            </a:pPr>
            <a:endParaRPr kumimoji="1" lang="en" altLang="zh-CN" sz="2400" dirty="0"/>
          </a:p>
          <a:p>
            <a:pPr>
              <a:buSzPct val="50000"/>
            </a:pPr>
            <a:r>
              <a:rPr kumimoji="1" lang="en-US" altLang="zh-CN" sz="2400" b="1" dirty="0"/>
              <a:t>Weak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generalization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ability</a:t>
            </a:r>
          </a:p>
          <a:p>
            <a:endParaRPr kumimoji="1" lang="en-US" altLang="zh-CN" sz="2400" dirty="0"/>
          </a:p>
          <a:p>
            <a:endParaRPr kumimoji="1" lang="zh-CN" altLang="en-US"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Per-Pixel Method</a:t>
            </a:r>
            <a:endParaRPr kumimoji="1" lang="zh-CN" altLang="en-US" baseline="30000" dirty="0"/>
          </a:p>
        </p:txBody>
      </p:sp>
      <p:sp>
        <p:nvSpPr>
          <p:cNvPr id="104863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39F3F-B334-F74D-B07B-F117AC7D5759}" type="slidenum">
              <a:rPr kumimoji="1" lang="zh-CN" altLang="en-US" smtClean="0"/>
              <a:t>13</a:t>
            </a:fld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F3A56C5-AD9E-4838-9EC5-8B293C2B66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7283" b="4831"/>
          <a:stretch/>
        </p:blipFill>
        <p:spPr>
          <a:xfrm>
            <a:off x="7871260" y="1981425"/>
            <a:ext cx="3630507" cy="4246219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1B2F2D9-F9A9-4A95-82B5-E31996C7EA6D}"/>
              </a:ext>
            </a:extLst>
          </p:cNvPr>
          <p:cNvSpPr txBox="1"/>
          <p:nvPr/>
        </p:nvSpPr>
        <p:spPr>
          <a:xfrm>
            <a:off x="768531" y="1469772"/>
            <a:ext cx="8028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DenseCLIP</a:t>
            </a:r>
            <a:r>
              <a:rPr lang="en-US" altLang="zh-CN" sz="2400" dirty="0"/>
              <a:t>: Extract Free Dense Labels from CLIP</a:t>
            </a:r>
            <a:endParaRPr lang="zh-CN" altLang="en-US" sz="2400" dirty="0"/>
          </a:p>
        </p:txBody>
      </p:sp>
      <p:pic>
        <p:nvPicPr>
          <p:cNvPr id="2" name="内容占位符 4">
            <a:extLst>
              <a:ext uri="{FF2B5EF4-FFF2-40B4-BE49-F238E27FC236}">
                <a16:creationId xmlns:a16="http://schemas.microsoft.com/office/drawing/2014/main" id="{8B17B66C-4060-7604-681B-0AAD95B664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6353" r="40070" b="40200"/>
          <a:stretch/>
        </p:blipFill>
        <p:spPr>
          <a:xfrm>
            <a:off x="530356" y="3625482"/>
            <a:ext cx="7256791" cy="260216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3482F4E-CE4D-40D5-7E93-F54A450129B5}"/>
              </a:ext>
            </a:extLst>
          </p:cNvPr>
          <p:cNvSpPr txBox="1"/>
          <p:nvPr/>
        </p:nvSpPr>
        <p:spPr>
          <a:xfrm>
            <a:off x="768530" y="1981425"/>
            <a:ext cx="70186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b="1" dirty="0"/>
              <a:t>Method</a:t>
            </a:r>
          </a:p>
          <a:p>
            <a:r>
              <a:rPr kumimoji="1" lang="en-US" altLang="zh-CN" sz="2400" b="1" dirty="0"/>
              <a:t>Without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training,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modify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the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structure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of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CLIP-RN50</a:t>
            </a:r>
          </a:p>
          <a:p>
            <a:r>
              <a:rPr kumimoji="1" lang="en-US" altLang="zh-CN" sz="2400" dirty="0"/>
              <a:t>Attention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pooling</a:t>
            </a:r>
            <a:r>
              <a:rPr kumimoji="1" lang="zh-CN" altLang="en-US" sz="2400" dirty="0"/>
              <a:t> </a:t>
            </a:r>
            <a:r>
              <a:rPr kumimoji="1" lang="en-US" altLang="zh-CN" sz="2400" dirty="0">
                <a:sym typeface="Wingdings" pitchFamily="2" charset="2"/>
              </a:rPr>
              <a:t></a:t>
            </a:r>
            <a:r>
              <a:rPr kumimoji="1" lang="zh-CN" altLang="en-US" sz="2400" dirty="0">
                <a:sym typeface="Wingdings" pitchFamily="2" charset="2"/>
              </a:rPr>
              <a:t> </a:t>
            </a:r>
            <a:r>
              <a:rPr kumimoji="1" lang="en-US" altLang="zh-CN" sz="2400" dirty="0">
                <a:sym typeface="Wingdings" pitchFamily="2" charset="2"/>
              </a:rPr>
              <a:t>1x1</a:t>
            </a:r>
            <a:r>
              <a:rPr kumimoji="1" lang="zh-CN" altLang="en-US" sz="2400" dirty="0">
                <a:sym typeface="Wingdings" pitchFamily="2" charset="2"/>
              </a:rPr>
              <a:t> </a:t>
            </a:r>
            <a:r>
              <a:rPr kumimoji="1" lang="en" altLang="zh-CN" sz="2400" dirty="0">
                <a:sym typeface="Wingdings" pitchFamily="2" charset="2"/>
              </a:rPr>
              <a:t>convolutional layers</a:t>
            </a:r>
            <a:endParaRPr kumimoji="1" lang="en-US" altLang="zh-CN" sz="2400" dirty="0">
              <a:sym typeface="Wingdings" pitchFamily="2" charset="2"/>
            </a:endParaRPr>
          </a:p>
          <a:p>
            <a:r>
              <a:rPr kumimoji="1" lang="en-US" altLang="zh-CN" sz="2400" dirty="0">
                <a:sym typeface="Wingdings" pitchFamily="2" charset="2"/>
              </a:rPr>
              <a:t>Retain</a:t>
            </a:r>
            <a:r>
              <a:rPr kumimoji="1" lang="zh-CN" altLang="en-US" sz="2400" dirty="0">
                <a:sym typeface="Wingdings" pitchFamily="2" charset="2"/>
              </a:rPr>
              <a:t> </a:t>
            </a:r>
            <a:r>
              <a:rPr kumimoji="1" lang="en-US" altLang="zh-CN" sz="2400" dirty="0">
                <a:sym typeface="Wingdings" pitchFamily="2" charset="2"/>
              </a:rPr>
              <a:t>the visual-language association of CLIP</a:t>
            </a:r>
            <a:endParaRPr kumimoji="1" lang="en-US" altLang="zh-CN" sz="2400" dirty="0"/>
          </a:p>
          <a:p>
            <a:endParaRPr kumimoji="1" lang="en-US" altLang="zh-CN" sz="2400" b="1" dirty="0"/>
          </a:p>
          <a:p>
            <a:endParaRPr kumimoji="1"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2303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Per-Pixel Method</a:t>
            </a:r>
            <a:endParaRPr kumimoji="1" lang="zh-CN" altLang="en-US" baseline="30000" dirty="0"/>
          </a:p>
        </p:txBody>
      </p:sp>
      <p:sp>
        <p:nvSpPr>
          <p:cNvPr id="104863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39F3F-B334-F74D-B07B-F117AC7D5759}" type="slidenum">
              <a:rPr kumimoji="1" lang="zh-CN" altLang="en-US" smtClean="0"/>
              <a:t>14</a:t>
            </a:fld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B2F2D9-F9A9-4A95-82B5-E31996C7EA6D}"/>
              </a:ext>
            </a:extLst>
          </p:cNvPr>
          <p:cNvSpPr txBox="1"/>
          <p:nvPr/>
        </p:nvSpPr>
        <p:spPr>
          <a:xfrm>
            <a:off x="768531" y="1469772"/>
            <a:ext cx="8028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DenseCLIP</a:t>
            </a:r>
            <a:r>
              <a:rPr lang="en-US" altLang="zh-CN" sz="2400" dirty="0"/>
              <a:t>: Extract Free Dense Labels from CLIP</a:t>
            </a:r>
            <a:endParaRPr lang="zh-CN" altLang="en-US" sz="2400" dirty="0"/>
          </a:p>
        </p:txBody>
      </p:sp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94837076-466D-CD1C-52B3-191200CC6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703" r="37055" b="462"/>
          <a:stretch/>
        </p:blipFill>
        <p:spPr>
          <a:xfrm>
            <a:off x="3912472" y="1931438"/>
            <a:ext cx="7854908" cy="470422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7692428-782E-A3ED-790D-5D68D110811C}"/>
              </a:ext>
            </a:extLst>
          </p:cNvPr>
          <p:cNvSpPr txBox="1"/>
          <p:nvPr/>
        </p:nvSpPr>
        <p:spPr>
          <a:xfrm>
            <a:off x="829139" y="2021392"/>
            <a:ext cx="40078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2400" dirty="0"/>
              <a:t>To benefit from more advanced architectures </a:t>
            </a:r>
            <a:r>
              <a:rPr kumimoji="1" lang="en-US" altLang="zh-CN" sz="2400" dirty="0"/>
              <a:t>about</a:t>
            </a:r>
            <a:r>
              <a:rPr kumimoji="1" lang="zh-CN" altLang="en-US" sz="2400" dirty="0"/>
              <a:t> </a:t>
            </a:r>
            <a:r>
              <a:rPr kumimoji="1" lang="en" altLang="zh-CN" sz="2400" dirty="0"/>
              <a:t>segmentation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task</a:t>
            </a:r>
            <a:endParaRPr kumimoji="1" lang="en-US" altLang="zh-CN" sz="2000" dirty="0"/>
          </a:p>
          <a:p>
            <a:endParaRPr kumimoji="1" lang="en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" altLang="zh-CN" sz="2400" dirty="0" err="1"/>
              <a:t>DenseCLIP</a:t>
            </a:r>
            <a:r>
              <a:rPr kumimoji="1" lang="en" altLang="zh-CN" sz="2400" dirty="0"/>
              <a:t>-Guided Learning</a:t>
            </a:r>
          </a:p>
          <a:p>
            <a:endParaRPr kumimoji="1" lang="en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" altLang="zh-CN" sz="2400" dirty="0"/>
              <a:t>Self-Training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" altLang="zh-CN" sz="2400" dirty="0"/>
          </a:p>
          <a:p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CLIP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visual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encoder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only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used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train-time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81279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Per-Pixel Method</a:t>
            </a:r>
            <a:endParaRPr kumimoji="1" lang="zh-CN" altLang="en-US" baseline="30000" dirty="0"/>
          </a:p>
        </p:txBody>
      </p:sp>
      <p:sp>
        <p:nvSpPr>
          <p:cNvPr id="104863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39F3F-B334-F74D-B07B-F117AC7D5759}" type="slidenum">
              <a:rPr kumimoji="1" lang="zh-CN" altLang="en-US" smtClean="0"/>
              <a:t>15</a:t>
            </a:fld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B2F2D9-F9A9-4A95-82B5-E31996C7EA6D}"/>
              </a:ext>
            </a:extLst>
          </p:cNvPr>
          <p:cNvSpPr txBox="1"/>
          <p:nvPr/>
        </p:nvSpPr>
        <p:spPr>
          <a:xfrm>
            <a:off x="768531" y="1469772"/>
            <a:ext cx="8028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DenseCLIP</a:t>
            </a:r>
            <a:r>
              <a:rPr lang="en-US" altLang="zh-CN" sz="2400" dirty="0"/>
              <a:t>: Extract Free Dense Labels from CLIP</a:t>
            </a:r>
            <a:endParaRPr lang="zh-CN" altLang="en-US" sz="2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7692428-782E-A3ED-790D-5D68D110811C}"/>
              </a:ext>
            </a:extLst>
          </p:cNvPr>
          <p:cNvSpPr txBox="1"/>
          <p:nvPr/>
        </p:nvSpPr>
        <p:spPr>
          <a:xfrm>
            <a:off x="829139" y="2021392"/>
            <a:ext cx="4007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Results</a:t>
            </a:r>
            <a:endParaRPr kumimoji="1" lang="zh-CN" altLang="en-US" sz="2400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8FD0490-0E81-7F3A-4BB2-FAA4FB8322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92561" y="2483057"/>
            <a:ext cx="5323210" cy="43513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CC7C5B9-3E40-D5A8-BAA0-88247BF7C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47" y="2481338"/>
            <a:ext cx="5755856" cy="144921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EB151D0-22F8-FA1C-7A0B-4E3EB8F12908}"/>
              </a:ext>
            </a:extLst>
          </p:cNvPr>
          <p:cNvSpPr txBox="1"/>
          <p:nvPr/>
        </p:nvSpPr>
        <p:spPr>
          <a:xfrm>
            <a:off x="1351092" y="4603398"/>
            <a:ext cx="43212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F</a:t>
            </a:r>
            <a:r>
              <a:rPr kumimoji="1" lang="en" altLang="zh-CN" sz="2400" dirty="0" err="1"/>
              <a:t>ine</a:t>
            </a:r>
            <a:r>
              <a:rPr kumimoji="1" lang="en" altLang="zh-CN" sz="2400" dirty="0"/>
              <a:t>-grained concepts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Novel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concepts:</a:t>
            </a:r>
          </a:p>
          <a:p>
            <a:r>
              <a:rPr kumimoji="1" lang="zh-CN" altLang="en-US" sz="2400" dirty="0"/>
              <a:t>     </a:t>
            </a:r>
            <a:r>
              <a:rPr kumimoji="1" lang="en" altLang="zh-CN" sz="2400" dirty="0"/>
              <a:t>Celebrities</a:t>
            </a:r>
            <a:r>
              <a:rPr kumimoji="1" lang="en-US" altLang="zh-CN" sz="2400" dirty="0"/>
              <a:t>…</a:t>
            </a:r>
            <a:endParaRPr kumimoji="1" lang="en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I</a:t>
            </a:r>
            <a:r>
              <a:rPr kumimoji="1" lang="en" altLang="zh-CN" sz="2400" dirty="0" err="1"/>
              <a:t>magery</a:t>
            </a:r>
            <a:r>
              <a:rPr kumimoji="1" lang="en" altLang="zh-CN" sz="2400" dirty="0"/>
              <a:t> properties</a:t>
            </a:r>
            <a:endParaRPr kumimoji="1" lang="zh-CN" altLang="en-US" sz="2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8BED24E-BD4F-303B-DC88-75940C8A4D7C}"/>
              </a:ext>
            </a:extLst>
          </p:cNvPr>
          <p:cNvSpPr txBox="1"/>
          <p:nvPr/>
        </p:nvSpPr>
        <p:spPr>
          <a:xfrm>
            <a:off x="6555783" y="2021392"/>
            <a:ext cx="515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Original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          </a:t>
            </a:r>
            <a:r>
              <a:rPr kumimoji="1" lang="en-US" altLang="zh-CN" dirty="0" err="1"/>
              <a:t>denseclip</a:t>
            </a:r>
            <a:r>
              <a:rPr kumimoji="1" lang="zh-CN" altLang="en-US" dirty="0"/>
              <a:t>                   </a:t>
            </a:r>
            <a:r>
              <a:rPr kumimoji="1" lang="en-US" altLang="zh-CN" dirty="0" err="1"/>
              <a:t>denseclip</a:t>
            </a:r>
            <a:r>
              <a:rPr kumimoji="1" lang="en-US" altLang="zh-CN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351638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Two-stage OV-Segmentation method </a:t>
            </a:r>
            <a:endParaRPr kumimoji="1" lang="zh-CN" altLang="en-US" dirty="0"/>
          </a:p>
        </p:txBody>
      </p:sp>
      <p:sp>
        <p:nvSpPr>
          <p:cNvPr id="104859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39F3F-B334-F74D-B07B-F117AC7D5759}" type="slidenum">
              <a:rPr kumimoji="1" lang="zh-CN" altLang="en-US" smtClean="0"/>
              <a:t>16</a:t>
            </a:fld>
            <a:endParaRPr kumimoji="1" lang="zh-CN" altLang="en-US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6B9670D6-8810-4C55-8693-B0F8EC4296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98163" y="3262174"/>
            <a:ext cx="3925306" cy="2509092"/>
          </a:xfr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8958730-B9D0-4CDA-8C68-BE61C0B0E847}"/>
              </a:ext>
            </a:extLst>
          </p:cNvPr>
          <p:cNvSpPr txBox="1"/>
          <p:nvPr/>
        </p:nvSpPr>
        <p:spPr>
          <a:xfrm>
            <a:off x="683308" y="1329129"/>
            <a:ext cx="1085757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In image classification task, there is </a:t>
            </a:r>
            <a:r>
              <a:rPr lang="en-US" altLang="zh-CN" sz="2400" b="1" dirty="0"/>
              <a:t>only one object </a:t>
            </a:r>
            <a:r>
              <a:rPr lang="en-US" altLang="zh-CN" sz="2400" dirty="0"/>
              <a:t>in one image. The ability of CLIP to understand </a:t>
            </a:r>
            <a:r>
              <a:rPr lang="en-US" altLang="zh-CN" sz="2400" b="1" dirty="0"/>
              <a:t>c</a:t>
            </a:r>
            <a:r>
              <a:rPr lang="en-US" altLang="zh-CN" sz="2400" b="1" dirty="0">
                <a:effectLst/>
              </a:rPr>
              <a:t>omplex scene </a:t>
            </a:r>
            <a:r>
              <a:rPr lang="en-US" altLang="zh-CN" sz="2400" dirty="0">
                <a:effectLst/>
              </a:rPr>
              <a:t>is not verified.</a:t>
            </a:r>
          </a:p>
          <a:p>
            <a:endParaRPr lang="en-US" altLang="zh-CN" sz="2400" dirty="0"/>
          </a:p>
          <a:p>
            <a:r>
              <a:rPr lang="en-US" altLang="zh-CN" sz="2400" dirty="0"/>
              <a:t>Some research find out the </a:t>
            </a:r>
            <a:r>
              <a:rPr lang="en-US" altLang="zh-CN" sz="2400" b="1" dirty="0"/>
              <a:t>weak localization ability </a:t>
            </a:r>
            <a:r>
              <a:rPr lang="en-US" altLang="zh-CN" sz="2400" dirty="0"/>
              <a:t>when applying CLIP. </a:t>
            </a:r>
          </a:p>
        </p:txBody>
      </p:sp>
      <p:sp>
        <p:nvSpPr>
          <p:cNvPr id="15" name="文本框 5">
            <a:extLst>
              <a:ext uri="{FF2B5EF4-FFF2-40B4-BE49-F238E27FC236}">
                <a16:creationId xmlns:a16="http://schemas.microsoft.com/office/drawing/2014/main" id="{D2231907-CE1E-4597-95ED-783296C9C2E0}"/>
              </a:ext>
            </a:extLst>
          </p:cNvPr>
          <p:cNvSpPr txBox="1"/>
          <p:nvPr/>
        </p:nvSpPr>
        <p:spPr>
          <a:xfrm>
            <a:off x="1563623" y="6386965"/>
            <a:ext cx="9096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[1] </a:t>
            </a:r>
            <a:r>
              <a:rPr lang="en-US" altLang="zh-CN" sz="1200" dirty="0" err="1"/>
              <a:t>Shiyu</a:t>
            </a:r>
            <a:r>
              <a:rPr lang="en-US" altLang="zh-CN" sz="1200" dirty="0"/>
              <a:t> Zhao, </a:t>
            </a:r>
            <a:r>
              <a:rPr lang="en-US" altLang="zh-CN" sz="1200" dirty="0" err="1"/>
              <a:t>Zhixing</a:t>
            </a:r>
            <a:r>
              <a:rPr lang="en-US" altLang="zh-CN" sz="1200" dirty="0"/>
              <a:t> Zhang</a:t>
            </a:r>
            <a:r>
              <a:rPr lang="en-US" altLang="zh-CN" sz="1200" dirty="0">
                <a:solidFill>
                  <a:srgbClr val="222222"/>
                </a:solidFill>
                <a:latin typeface="PingFangSC-Regular"/>
              </a:rPr>
              <a:t>, et al. </a:t>
            </a:r>
            <a:r>
              <a:rPr lang="en-US" altLang="zh-CN" sz="1200" dirty="0"/>
              <a:t>Exploiting Unlabeled Data with Vision and Language Models for Object Detection </a:t>
            </a:r>
            <a:r>
              <a:rPr lang="en-US" altLang="zh-CN" sz="1200" dirty="0">
                <a:solidFill>
                  <a:srgbClr val="222222"/>
                </a:solidFill>
                <a:latin typeface="PingFangSC-Regular"/>
              </a:rPr>
              <a:t>ECCV 2022</a:t>
            </a:r>
            <a:endParaRPr lang="zh-CN" altLang="en-US" sz="1200" dirty="0">
              <a:solidFill>
                <a:srgbClr val="222222"/>
              </a:solidFill>
              <a:latin typeface="PingFangSC-Regular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F96615F-36F6-4EB4-BC5C-64EEC82E3059}"/>
              </a:ext>
            </a:extLst>
          </p:cNvPr>
          <p:cNvSpPr txBox="1"/>
          <p:nvPr/>
        </p:nvSpPr>
        <p:spPr>
          <a:xfrm>
            <a:off x="768531" y="3595826"/>
            <a:ext cx="71225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</a:t>
            </a:r>
            <a:r>
              <a:rPr lang="zh-CN" altLang="en-US" sz="2400" dirty="0"/>
              <a:t>wo-stage methods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G</a:t>
            </a:r>
            <a:r>
              <a:rPr lang="zh-CN" altLang="en-US" sz="2400" dirty="0"/>
              <a:t>enerate class-agnostic mask proposals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leverage pre-trained vision-language models </a:t>
            </a:r>
            <a:r>
              <a:rPr lang="en-US" altLang="zh-CN" sz="2400" dirty="0"/>
              <a:t>to predict the category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01149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标题 1"/>
          <p:cNvSpPr>
            <a:spLocks noGrp="1"/>
          </p:cNvSpPr>
          <p:nvPr>
            <p:ph type="title"/>
          </p:nvPr>
        </p:nvSpPr>
        <p:spPr>
          <a:xfrm>
            <a:off x="768531" y="1564069"/>
            <a:ext cx="9958942" cy="484860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Open-Vocabulary Semantic Segmentation with Mask-Adapted CLIP</a:t>
            </a:r>
            <a:endParaRPr lang="zh-CN" altLang="en-US" sz="2400" dirty="0"/>
          </a:p>
        </p:txBody>
      </p:sp>
      <p:sp>
        <p:nvSpPr>
          <p:cNvPr id="1048598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39F3F-B334-F74D-B07B-F117AC7D5759}" type="slidenum">
              <a:rPr kumimoji="1" lang="zh-CN" altLang="en-US" smtClean="0"/>
              <a:t>17</a:t>
            </a:fld>
            <a:endParaRPr kumimoji="1" lang="zh-CN" altLang="en-US" dirty="0"/>
          </a:p>
        </p:txBody>
      </p:sp>
      <p:sp>
        <p:nvSpPr>
          <p:cNvPr id="1048600" name="内容占位符 2"/>
          <p:cNvSpPr txBox="1"/>
          <p:nvPr/>
        </p:nvSpPr>
        <p:spPr>
          <a:xfrm>
            <a:off x="11284131" y="1520825"/>
            <a:ext cx="6165669" cy="4125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indent="-514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3200" dirty="0"/>
          </a:p>
        </p:txBody>
      </p:sp>
      <p:sp>
        <p:nvSpPr>
          <p:cNvPr id="1048601" name="内容占位符 4"/>
          <p:cNvSpPr>
            <a:spLocks noGrp="1"/>
          </p:cNvSpPr>
          <p:nvPr>
            <p:ph idx="1"/>
          </p:nvPr>
        </p:nvSpPr>
        <p:spPr>
          <a:xfrm>
            <a:off x="768531" y="1585185"/>
            <a:ext cx="10515600" cy="4351338"/>
          </a:xfrm>
        </p:spPr>
        <p:txBody>
          <a:bodyPr>
            <a:normAutofit/>
          </a:bodyPr>
          <a:lstStyle/>
          <a:p>
            <a:pPr>
              <a:buSzPct val="50000"/>
              <a:buFont typeface="Wingdings" panose="05000000000000000000" pitchFamily="2" charset="2"/>
              <a:buChar char="l"/>
            </a:pPr>
            <a:endParaRPr lang="en-US" altLang="zh-CN" sz="2400" dirty="0"/>
          </a:p>
          <a:p>
            <a:pPr>
              <a:buSzPct val="50000"/>
              <a:buFont typeface="Wingdings" panose="05000000000000000000" pitchFamily="2" charset="2"/>
              <a:buChar char="l"/>
            </a:pPr>
            <a:r>
              <a:rPr lang="en-US" altLang="zh-CN" sz="2400" b="1" dirty="0"/>
              <a:t>Motivation</a:t>
            </a:r>
          </a:p>
          <a:p>
            <a:pPr marL="0" indent="0">
              <a:buNone/>
            </a:pPr>
            <a:r>
              <a:rPr lang="en-US" altLang="zh-CN" sz="2400" dirty="0"/>
              <a:t>From a oracle Experiment</a:t>
            </a:r>
          </a:p>
          <a:p>
            <a:endParaRPr lang="zh-CN" altLang="en-US" sz="2400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6E23B859-4790-4F11-90E0-6B01AD10FD7D}"/>
              </a:ext>
            </a:extLst>
          </p:cNvPr>
          <p:cNvSpPr txBox="1">
            <a:spLocks/>
          </p:cNvSpPr>
          <p:nvPr/>
        </p:nvSpPr>
        <p:spPr>
          <a:xfrm>
            <a:off x="768531" y="389117"/>
            <a:ext cx="9958942" cy="9325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Two-stage OV-Segmentation method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4AF368-BCB1-48F4-83B2-5EF2524CA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714" y="2918094"/>
            <a:ext cx="8451312" cy="318543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156DECF-451D-4D2D-BE9A-312B65623B39}"/>
              </a:ext>
            </a:extLst>
          </p:cNvPr>
          <p:cNvSpPr txBox="1"/>
          <p:nvPr/>
        </p:nvSpPr>
        <p:spPr>
          <a:xfrm>
            <a:off x="3182770" y="6026998"/>
            <a:ext cx="5687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The bottleneck is obviously that CLIP can’t predict the label of masked image p</a:t>
            </a:r>
            <a:r>
              <a:rPr lang="en-US" altLang="zh-CN" sz="2000" b="1" dirty="0">
                <a:effectLst/>
              </a:rPr>
              <a:t>recisely</a:t>
            </a:r>
            <a:endParaRPr lang="zh-CN" altLang="en-US" sz="2000"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标题 1"/>
          <p:cNvSpPr>
            <a:spLocks noGrp="1"/>
          </p:cNvSpPr>
          <p:nvPr>
            <p:ph type="title"/>
          </p:nvPr>
        </p:nvSpPr>
        <p:spPr>
          <a:xfrm>
            <a:off x="768531" y="1564069"/>
            <a:ext cx="9958942" cy="484860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Open-Vocabulary Semantic Segmentation with Mask-Adapted CLIP</a:t>
            </a:r>
            <a:endParaRPr lang="zh-CN" altLang="en-US" sz="2400" dirty="0"/>
          </a:p>
        </p:txBody>
      </p:sp>
      <p:sp>
        <p:nvSpPr>
          <p:cNvPr id="1048598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39F3F-B334-F74D-B07B-F117AC7D5759}" type="slidenum">
              <a:rPr kumimoji="1" lang="zh-CN" altLang="en-US" smtClean="0"/>
              <a:t>18</a:t>
            </a:fld>
            <a:endParaRPr kumimoji="1" lang="zh-CN" altLang="en-US" dirty="0"/>
          </a:p>
        </p:txBody>
      </p:sp>
      <p:sp>
        <p:nvSpPr>
          <p:cNvPr id="1048600" name="内容占位符 2"/>
          <p:cNvSpPr txBox="1"/>
          <p:nvPr/>
        </p:nvSpPr>
        <p:spPr>
          <a:xfrm>
            <a:off x="11284131" y="1520825"/>
            <a:ext cx="6165669" cy="4125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indent="-514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3200" dirty="0"/>
          </a:p>
        </p:txBody>
      </p:sp>
      <p:sp>
        <p:nvSpPr>
          <p:cNvPr id="1048601" name="内容占位符 4"/>
          <p:cNvSpPr>
            <a:spLocks noGrp="1"/>
          </p:cNvSpPr>
          <p:nvPr>
            <p:ph idx="1"/>
          </p:nvPr>
        </p:nvSpPr>
        <p:spPr>
          <a:xfrm>
            <a:off x="768531" y="1585185"/>
            <a:ext cx="10515600" cy="4351338"/>
          </a:xfrm>
        </p:spPr>
        <p:txBody>
          <a:bodyPr>
            <a:normAutofit/>
          </a:bodyPr>
          <a:lstStyle/>
          <a:p>
            <a:pPr>
              <a:buSzPct val="50000"/>
              <a:buFont typeface="Wingdings" panose="05000000000000000000" pitchFamily="2" charset="2"/>
              <a:buChar char="l"/>
            </a:pPr>
            <a:endParaRPr lang="en-US" altLang="zh-CN" sz="2400" dirty="0"/>
          </a:p>
          <a:p>
            <a:pPr>
              <a:buSzPct val="50000"/>
              <a:buFont typeface="Wingdings" panose="05000000000000000000" pitchFamily="2" charset="2"/>
              <a:buChar char="l"/>
            </a:pPr>
            <a:r>
              <a:rPr lang="en-US" altLang="zh-CN" sz="2400" b="1" dirty="0">
                <a:effectLst/>
              </a:rPr>
              <a:t>Analysis</a:t>
            </a:r>
            <a:endParaRPr lang="en-US" altLang="zh-CN" sz="2400" b="1" dirty="0"/>
          </a:p>
          <a:p>
            <a:endParaRPr lang="zh-CN" altLang="en-US" sz="2400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6E23B859-4790-4F11-90E0-6B01AD10FD7D}"/>
              </a:ext>
            </a:extLst>
          </p:cNvPr>
          <p:cNvSpPr txBox="1">
            <a:spLocks/>
          </p:cNvSpPr>
          <p:nvPr/>
        </p:nvSpPr>
        <p:spPr>
          <a:xfrm>
            <a:off x="768531" y="389117"/>
            <a:ext cx="9958942" cy="9325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Two-stage OV-Segmentation method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572639-FAE5-42B5-9171-B9182B212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039" y="3223725"/>
            <a:ext cx="4584092" cy="219856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2D5C61C-A51A-469E-B253-DF558AAD6937}"/>
              </a:ext>
            </a:extLst>
          </p:cNvPr>
          <p:cNvSpPr txBox="1"/>
          <p:nvPr/>
        </p:nvSpPr>
        <p:spPr>
          <a:xfrm>
            <a:off x="1029629" y="2489757"/>
            <a:ext cx="528008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Reason</a:t>
            </a:r>
            <a:r>
              <a:rPr lang="en-US" altLang="zh-CN" sz="2400" dirty="0"/>
              <a:t>: Domain gap between masked image and natural image——</a:t>
            </a:r>
            <a:r>
              <a:rPr lang="zh-CN" altLang="en-US" sz="2400" dirty="0"/>
              <a:t>many  </a:t>
            </a:r>
            <a:r>
              <a:rPr lang="en-US" altLang="zh-CN" sz="2400" dirty="0"/>
              <a:t>“</a:t>
            </a:r>
            <a:r>
              <a:rPr lang="zh-CN" altLang="en-US" sz="2400" dirty="0"/>
              <a:t>blank areas</a:t>
            </a:r>
            <a:r>
              <a:rPr lang="en-US" altLang="zh-CN" sz="2400" dirty="0"/>
              <a:t>”</a:t>
            </a:r>
          </a:p>
          <a:p>
            <a:endParaRPr lang="en-US" altLang="zh-CN" sz="2400" dirty="0"/>
          </a:p>
          <a:p>
            <a:r>
              <a:rPr lang="en-US" altLang="zh-CN" sz="2400" b="1" dirty="0"/>
              <a:t>Trying</a:t>
            </a:r>
            <a:r>
              <a:rPr lang="en-US" altLang="zh-CN" sz="2400" dirty="0"/>
              <a:t>: Also try the direct crop without mask but perform worse than masked image</a:t>
            </a:r>
          </a:p>
          <a:p>
            <a:r>
              <a:rPr lang="en-US" altLang="zh-CN" sz="2400" dirty="0"/>
              <a:t>20.1%  --&gt;</a:t>
            </a:r>
            <a:r>
              <a:rPr lang="zh-CN" altLang="en-US" sz="2400" dirty="0"/>
              <a:t>  </a:t>
            </a:r>
            <a:r>
              <a:rPr lang="en-US" altLang="zh-CN" sz="2400" dirty="0"/>
              <a:t>13.8%</a:t>
            </a:r>
          </a:p>
          <a:p>
            <a:endParaRPr lang="en-US" altLang="zh-CN" sz="2400" dirty="0"/>
          </a:p>
          <a:p>
            <a:r>
              <a:rPr lang="en-US" altLang="zh-CN" sz="2400" dirty="0"/>
              <a:t>Weak localization ability, effected by other object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71378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标题 1"/>
          <p:cNvSpPr>
            <a:spLocks noGrp="1"/>
          </p:cNvSpPr>
          <p:nvPr>
            <p:ph type="title"/>
          </p:nvPr>
        </p:nvSpPr>
        <p:spPr>
          <a:xfrm>
            <a:off x="768531" y="1564069"/>
            <a:ext cx="9958942" cy="484860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Open-Vocabulary Semantic Segmentation with Mask-Adapted CLIP</a:t>
            </a:r>
            <a:endParaRPr lang="zh-CN" altLang="en-US" sz="2400" dirty="0"/>
          </a:p>
        </p:txBody>
      </p:sp>
      <p:sp>
        <p:nvSpPr>
          <p:cNvPr id="1048598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39F3F-B334-F74D-B07B-F117AC7D5759}" type="slidenum">
              <a:rPr kumimoji="1" lang="zh-CN" altLang="en-US" smtClean="0"/>
              <a:t>19</a:t>
            </a:fld>
            <a:endParaRPr kumimoji="1" lang="zh-CN" altLang="en-US" dirty="0"/>
          </a:p>
        </p:txBody>
      </p:sp>
      <p:sp>
        <p:nvSpPr>
          <p:cNvPr id="1048600" name="内容占位符 2"/>
          <p:cNvSpPr txBox="1"/>
          <p:nvPr/>
        </p:nvSpPr>
        <p:spPr>
          <a:xfrm>
            <a:off x="11284131" y="1520825"/>
            <a:ext cx="6165669" cy="4125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indent="-514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3200" dirty="0"/>
          </a:p>
        </p:txBody>
      </p:sp>
      <p:sp>
        <p:nvSpPr>
          <p:cNvPr id="1048601" name="内容占位符 4"/>
          <p:cNvSpPr>
            <a:spLocks noGrp="1"/>
          </p:cNvSpPr>
          <p:nvPr>
            <p:ph idx="1"/>
          </p:nvPr>
        </p:nvSpPr>
        <p:spPr>
          <a:xfrm>
            <a:off x="768531" y="1585185"/>
            <a:ext cx="10515600" cy="4351338"/>
          </a:xfrm>
        </p:spPr>
        <p:txBody>
          <a:bodyPr>
            <a:normAutofit/>
          </a:bodyPr>
          <a:lstStyle/>
          <a:p>
            <a:pPr>
              <a:buSzPct val="50000"/>
              <a:buFont typeface="Wingdings" panose="05000000000000000000" pitchFamily="2" charset="2"/>
              <a:buChar char="l"/>
            </a:pPr>
            <a:endParaRPr lang="en-US" altLang="zh-CN" sz="2400" dirty="0"/>
          </a:p>
          <a:p>
            <a:pPr>
              <a:buSzPct val="50000"/>
              <a:buFont typeface="Wingdings" panose="05000000000000000000" pitchFamily="2" charset="2"/>
              <a:buChar char="l"/>
            </a:pPr>
            <a:r>
              <a:rPr lang="en-US" altLang="zh-CN" sz="2400" b="1" dirty="0"/>
              <a:t>Solution</a:t>
            </a:r>
          </a:p>
          <a:p>
            <a:pPr marL="0" indent="0">
              <a:buNone/>
            </a:pPr>
            <a:r>
              <a:rPr lang="en-US" altLang="zh-CN" sz="2400" dirty="0"/>
              <a:t>Finetuning and prompt engineering</a:t>
            </a:r>
          </a:p>
          <a:p>
            <a:endParaRPr lang="zh-CN" altLang="en-US" sz="2400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6E23B859-4790-4F11-90E0-6B01AD10FD7D}"/>
              </a:ext>
            </a:extLst>
          </p:cNvPr>
          <p:cNvSpPr txBox="1">
            <a:spLocks/>
          </p:cNvSpPr>
          <p:nvPr/>
        </p:nvSpPr>
        <p:spPr>
          <a:xfrm>
            <a:off x="768531" y="389117"/>
            <a:ext cx="9958942" cy="9325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Two-stage OV-Segmentation method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FE939E-8D1A-479E-8C83-25881A1154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026"/>
          <a:stretch/>
        </p:blipFill>
        <p:spPr>
          <a:xfrm>
            <a:off x="1272122" y="3101437"/>
            <a:ext cx="9232327" cy="254508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97DB09E-657B-48FD-926B-022B2B57E4D7}"/>
              </a:ext>
            </a:extLst>
          </p:cNvPr>
          <p:cNvSpPr txBox="1"/>
          <p:nvPr/>
        </p:nvSpPr>
        <p:spPr>
          <a:xfrm>
            <a:off x="1438507" y="5742878"/>
            <a:ext cx="9065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part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model</a:t>
            </a:r>
            <a:r>
              <a:rPr lang="zh-CN" altLang="en-US" sz="2000" dirty="0"/>
              <a:t> </a:t>
            </a:r>
            <a:r>
              <a:rPr lang="en-US" altLang="zh-CN" sz="2000" dirty="0"/>
              <a:t>structure.</a:t>
            </a:r>
            <a:r>
              <a:rPr lang="zh-CN" altLang="en-US" sz="2000" dirty="0"/>
              <a:t> </a:t>
            </a:r>
            <a:r>
              <a:rPr lang="en-US" altLang="zh-CN" sz="2000" b="1" dirty="0" err="1"/>
              <a:t>MaskFormer</a:t>
            </a:r>
            <a:r>
              <a:rPr lang="en-US" altLang="zh-CN" sz="2000" dirty="0"/>
              <a:t> acts as a mask proposal generator and CLIP predict a class label for the masked image. 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46927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标题 1"/>
          <p:cNvSpPr>
            <a:spLocks noGrp="1"/>
          </p:cNvSpPr>
          <p:nvPr>
            <p:ph type="title"/>
          </p:nvPr>
        </p:nvSpPr>
        <p:spPr>
          <a:xfrm>
            <a:off x="768531" y="195262"/>
            <a:ext cx="10961014" cy="1325563"/>
          </a:xfrm>
        </p:spPr>
        <p:txBody>
          <a:bodyPr/>
          <a:lstStyle/>
          <a:p>
            <a:r>
              <a:rPr lang="en-US" altLang="zh-CN" dirty="0"/>
              <a:t>How Much Can CLIP Benefit Vision-and-Language Tasks?</a:t>
            </a:r>
            <a:endParaRPr kumimoji="1" lang="zh-CN" altLang="en-US" dirty="0"/>
          </a:p>
        </p:txBody>
      </p:sp>
      <p:sp>
        <p:nvSpPr>
          <p:cNvPr id="104859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39F3F-B334-F74D-B07B-F117AC7D5759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C643BB1-77D7-4183-812D-B79795B2C576}"/>
              </a:ext>
            </a:extLst>
          </p:cNvPr>
          <p:cNvSpPr txBox="1"/>
          <p:nvPr/>
        </p:nvSpPr>
        <p:spPr>
          <a:xfrm>
            <a:off x="768531" y="1561680"/>
            <a:ext cx="89022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50000"/>
            </a:pPr>
            <a:r>
              <a:rPr lang="en-US" altLang="zh-CN" sz="3200" b="1" dirty="0"/>
              <a:t>CLIP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Review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5E33019-5E49-A8EE-9D54-40FF64DE8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656" y="2007443"/>
            <a:ext cx="8704298" cy="328887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A4C7C38-2220-95B9-196F-3BF536D7E96B}"/>
              </a:ext>
            </a:extLst>
          </p:cNvPr>
          <p:cNvSpPr txBox="1"/>
          <p:nvPr/>
        </p:nvSpPr>
        <p:spPr>
          <a:xfrm>
            <a:off x="1607126" y="5475597"/>
            <a:ext cx="8700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Zero-shot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learning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image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classification——prompt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No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human-annotated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Strong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generalization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ability</a:t>
            </a:r>
            <a:endParaRPr kumimoji="1"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4C0EAD-B09F-2F4A-E636-CE9194E35A24}"/>
              </a:ext>
            </a:extLst>
          </p:cNvPr>
          <p:cNvSpPr txBox="1"/>
          <p:nvPr/>
        </p:nvSpPr>
        <p:spPr>
          <a:xfrm>
            <a:off x="462456" y="2936557"/>
            <a:ext cx="2743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Version</a:t>
            </a:r>
            <a:r>
              <a:rPr kumimoji="1" lang="zh-CN" altLang="en-US" sz="2400" dirty="0"/>
              <a:t>：</a:t>
            </a:r>
            <a:endParaRPr kumimoji="1" lang="en-US" altLang="zh-CN" sz="2400" dirty="0"/>
          </a:p>
          <a:p>
            <a:r>
              <a:rPr kumimoji="1" lang="en-US" altLang="zh-CN" sz="2400" dirty="0" err="1"/>
              <a:t>ResNet</a:t>
            </a:r>
            <a:r>
              <a:rPr kumimoji="1" lang="zh-CN" altLang="en-US" sz="2400" dirty="0"/>
              <a:t>，</a:t>
            </a:r>
            <a:endParaRPr kumimoji="1" lang="en-US" altLang="zh-CN" sz="2400" dirty="0"/>
          </a:p>
          <a:p>
            <a:r>
              <a:rPr kumimoji="1" lang="en-US" altLang="zh-CN" sz="2400" dirty="0" err="1"/>
              <a:t>ViT</a:t>
            </a:r>
            <a:r>
              <a:rPr kumimoji="1" lang="en-US" altLang="zh-CN" sz="2400" dirty="0"/>
              <a:t>,</a:t>
            </a:r>
            <a:endParaRPr kumimoji="1" lang="en" altLang="zh-CN" sz="2400" dirty="0"/>
          </a:p>
          <a:p>
            <a:r>
              <a:rPr kumimoji="1" lang="en" altLang="zh-CN" sz="2400" dirty="0"/>
              <a:t>customized </a:t>
            </a:r>
            <a:r>
              <a:rPr kumimoji="1" lang="en-US" altLang="zh-CN" sz="2400" dirty="0"/>
              <a:t>models</a:t>
            </a:r>
            <a:endParaRPr kumimoji="1" lang="e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982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标题 1"/>
          <p:cNvSpPr>
            <a:spLocks noGrp="1"/>
          </p:cNvSpPr>
          <p:nvPr>
            <p:ph type="title"/>
          </p:nvPr>
        </p:nvSpPr>
        <p:spPr>
          <a:xfrm>
            <a:off x="768531" y="1564069"/>
            <a:ext cx="9958942" cy="484860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Open-Vocabulary Semantic Segmentation with Mask-Adapted CLIP</a:t>
            </a:r>
            <a:endParaRPr lang="zh-CN" altLang="en-US" sz="2400" dirty="0"/>
          </a:p>
        </p:txBody>
      </p:sp>
      <p:sp>
        <p:nvSpPr>
          <p:cNvPr id="1048598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39F3F-B334-F74D-B07B-F117AC7D5759}" type="slidenum">
              <a:rPr kumimoji="1" lang="zh-CN" altLang="en-US" smtClean="0"/>
              <a:t>20</a:t>
            </a:fld>
            <a:endParaRPr kumimoji="1" lang="zh-CN" altLang="en-US" dirty="0"/>
          </a:p>
        </p:txBody>
      </p:sp>
      <p:sp>
        <p:nvSpPr>
          <p:cNvPr id="1048600" name="内容占位符 2"/>
          <p:cNvSpPr txBox="1"/>
          <p:nvPr/>
        </p:nvSpPr>
        <p:spPr>
          <a:xfrm>
            <a:off x="11284131" y="1520825"/>
            <a:ext cx="6165669" cy="4125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indent="-514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3200" dirty="0"/>
          </a:p>
        </p:txBody>
      </p:sp>
      <p:sp>
        <p:nvSpPr>
          <p:cNvPr id="1048601" name="内容占位符 4"/>
          <p:cNvSpPr>
            <a:spLocks noGrp="1"/>
          </p:cNvSpPr>
          <p:nvPr>
            <p:ph idx="1"/>
          </p:nvPr>
        </p:nvSpPr>
        <p:spPr>
          <a:xfrm>
            <a:off x="768531" y="1585184"/>
            <a:ext cx="10515600" cy="4685351"/>
          </a:xfrm>
        </p:spPr>
        <p:txBody>
          <a:bodyPr>
            <a:normAutofit fontScale="92500" lnSpcReduction="10000"/>
          </a:bodyPr>
          <a:lstStyle/>
          <a:p>
            <a:pPr>
              <a:buSzPct val="50000"/>
              <a:buFont typeface="Wingdings" panose="05000000000000000000" pitchFamily="2" charset="2"/>
              <a:buChar char="l"/>
            </a:pPr>
            <a:endParaRPr lang="en-US" altLang="zh-CN" sz="2400" dirty="0"/>
          </a:p>
          <a:p>
            <a:pPr>
              <a:buSzPct val="50000"/>
              <a:buFont typeface="Wingdings" panose="05000000000000000000" pitchFamily="2" charset="2"/>
              <a:buChar char="l"/>
            </a:pPr>
            <a:r>
              <a:rPr lang="en-US" altLang="zh-CN" sz="2400" b="1" dirty="0"/>
              <a:t>Finetuning</a:t>
            </a:r>
          </a:p>
          <a:p>
            <a:pPr marL="0" indent="0">
              <a:buSzPct val="50000"/>
              <a:buNone/>
            </a:pPr>
            <a:r>
              <a:rPr lang="en-US" altLang="zh-CN" sz="2600" b="1" dirty="0"/>
              <a:t>(1) </a:t>
            </a:r>
            <a:r>
              <a:rPr lang="en-US" altLang="zh-CN" sz="2600" dirty="0"/>
              <a:t>Using original ground truth mask </a:t>
            </a:r>
          </a:p>
          <a:p>
            <a:pPr marL="0" indent="0">
              <a:buSzPct val="50000"/>
              <a:buNone/>
            </a:pPr>
            <a:r>
              <a:rPr lang="en-US" altLang="zh-CN" sz="2600" dirty="0"/>
              <a:t>      labels in COCO-Stuff dataset</a:t>
            </a:r>
          </a:p>
          <a:p>
            <a:pPr marL="0" indent="0">
              <a:buSzPct val="50000"/>
              <a:buNone/>
            </a:pPr>
            <a:r>
              <a:rPr lang="en-US" altLang="zh-CN" sz="2600" b="1" dirty="0"/>
              <a:t>×   </a:t>
            </a:r>
            <a:r>
              <a:rPr lang="en-US" altLang="zh-CN" sz="2600" dirty="0"/>
              <a:t>171 class number</a:t>
            </a:r>
            <a:r>
              <a:rPr lang="en-US" altLang="zh-CN" sz="2600" b="1" dirty="0"/>
              <a:t>, finite, weak </a:t>
            </a:r>
          </a:p>
          <a:p>
            <a:pPr marL="0" indent="0">
              <a:buSzPct val="50000"/>
              <a:buNone/>
            </a:pPr>
            <a:r>
              <a:rPr lang="en-US" altLang="zh-CN" sz="2600" b="1" dirty="0"/>
              <a:t>        generalization ability</a:t>
            </a:r>
          </a:p>
          <a:p>
            <a:pPr marL="0" indent="0">
              <a:buSzPct val="50000"/>
              <a:buNone/>
            </a:pPr>
            <a:r>
              <a:rPr lang="en-US" altLang="zh-CN" sz="2600" b="1" dirty="0"/>
              <a:t>(2) </a:t>
            </a:r>
            <a:r>
              <a:rPr lang="en-US" altLang="zh-CN" sz="2600" dirty="0"/>
              <a:t>Using</a:t>
            </a:r>
            <a:r>
              <a:rPr lang="en-US" altLang="zh-CN" sz="2600" b="1" dirty="0"/>
              <a:t> the caption annotation </a:t>
            </a:r>
            <a:r>
              <a:rPr lang="en-US" altLang="zh-CN" sz="2600" dirty="0"/>
              <a:t>in </a:t>
            </a:r>
          </a:p>
          <a:p>
            <a:pPr marL="0" indent="0">
              <a:buSzPct val="50000"/>
              <a:buNone/>
            </a:pPr>
            <a:r>
              <a:rPr lang="en-US" altLang="zh-CN" sz="2600" dirty="0"/>
              <a:t>      COCO Caption dataset</a:t>
            </a:r>
            <a:r>
              <a:rPr lang="en-US" altLang="zh-CN" sz="2600" b="1" dirty="0"/>
              <a:t>, parsing the </a:t>
            </a:r>
          </a:p>
          <a:p>
            <a:pPr marL="0" indent="0">
              <a:buSzPct val="50000"/>
              <a:buNone/>
            </a:pPr>
            <a:r>
              <a:rPr lang="en-US" altLang="zh-CN" sz="2600" b="1" dirty="0"/>
              <a:t>       nouns of the captions, and aligning</a:t>
            </a:r>
          </a:p>
          <a:p>
            <a:pPr marL="0" indent="0">
              <a:buNone/>
            </a:pPr>
            <a:r>
              <a:rPr lang="en-US" altLang="zh-CN" sz="2600" dirty="0"/>
              <a:t>       </a:t>
            </a:r>
            <a:r>
              <a:rPr lang="en-US" altLang="zh-CN" sz="2600" b="1" dirty="0"/>
              <a:t>them to the proposals </a:t>
            </a:r>
            <a:r>
              <a:rPr lang="en-US" altLang="zh-CN" sz="2600" dirty="0"/>
              <a:t>with CLIP</a:t>
            </a:r>
          </a:p>
          <a:p>
            <a:pPr marL="0" indent="0">
              <a:buNone/>
            </a:pPr>
            <a:r>
              <a:rPr lang="zh-CN" altLang="en-US" sz="2600" dirty="0"/>
              <a:t> √   </a:t>
            </a:r>
            <a:r>
              <a:rPr lang="en-US" altLang="zh-CN" sz="2600" dirty="0"/>
              <a:t>440K pairs with 12K nouns</a:t>
            </a:r>
          </a:p>
          <a:p>
            <a:endParaRPr lang="zh-CN" altLang="en-US" sz="2400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6E23B859-4790-4F11-90E0-6B01AD10FD7D}"/>
              </a:ext>
            </a:extLst>
          </p:cNvPr>
          <p:cNvSpPr txBox="1">
            <a:spLocks/>
          </p:cNvSpPr>
          <p:nvPr/>
        </p:nvSpPr>
        <p:spPr>
          <a:xfrm>
            <a:off x="768531" y="389117"/>
            <a:ext cx="9958942" cy="9325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Two-stage OV-Segmentation method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5312A6-8252-452A-8E85-F41AD99F4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331" y="2160042"/>
            <a:ext cx="5151566" cy="40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76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标题 1"/>
          <p:cNvSpPr>
            <a:spLocks noGrp="1"/>
          </p:cNvSpPr>
          <p:nvPr>
            <p:ph type="title"/>
          </p:nvPr>
        </p:nvSpPr>
        <p:spPr>
          <a:xfrm>
            <a:off x="768531" y="1564069"/>
            <a:ext cx="9958942" cy="484860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Open-Vocabulary Semantic Segmentation with Mask-Adapted CLIP</a:t>
            </a:r>
            <a:endParaRPr lang="zh-CN" altLang="en-US" sz="2400" dirty="0"/>
          </a:p>
        </p:txBody>
      </p:sp>
      <p:sp>
        <p:nvSpPr>
          <p:cNvPr id="1048598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39F3F-B334-F74D-B07B-F117AC7D5759}" type="slidenum">
              <a:rPr kumimoji="1" lang="zh-CN" altLang="en-US" smtClean="0"/>
              <a:t>21</a:t>
            </a:fld>
            <a:endParaRPr kumimoji="1" lang="zh-CN" altLang="en-US" dirty="0"/>
          </a:p>
        </p:txBody>
      </p:sp>
      <p:sp>
        <p:nvSpPr>
          <p:cNvPr id="1048600" name="内容占位符 2"/>
          <p:cNvSpPr txBox="1"/>
          <p:nvPr/>
        </p:nvSpPr>
        <p:spPr>
          <a:xfrm>
            <a:off x="11284131" y="1520825"/>
            <a:ext cx="6165669" cy="4125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indent="-514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3200" dirty="0"/>
          </a:p>
        </p:txBody>
      </p:sp>
      <p:sp>
        <p:nvSpPr>
          <p:cNvPr id="1048601" name="内容占位符 4"/>
          <p:cNvSpPr>
            <a:spLocks noGrp="1"/>
          </p:cNvSpPr>
          <p:nvPr>
            <p:ph idx="1"/>
          </p:nvPr>
        </p:nvSpPr>
        <p:spPr>
          <a:xfrm>
            <a:off x="768531" y="1585185"/>
            <a:ext cx="10515600" cy="4351338"/>
          </a:xfrm>
        </p:spPr>
        <p:txBody>
          <a:bodyPr>
            <a:normAutofit/>
          </a:bodyPr>
          <a:lstStyle/>
          <a:p>
            <a:pPr>
              <a:buSzPct val="50000"/>
              <a:buFont typeface="Wingdings" panose="05000000000000000000" pitchFamily="2" charset="2"/>
              <a:buChar char="l"/>
            </a:pPr>
            <a:endParaRPr lang="en-US" altLang="zh-CN" sz="2400" dirty="0"/>
          </a:p>
          <a:p>
            <a:pPr>
              <a:buSzPct val="50000"/>
              <a:buFont typeface="Wingdings" panose="05000000000000000000" pitchFamily="2" charset="2"/>
              <a:buChar char="l"/>
            </a:pPr>
            <a:r>
              <a:rPr lang="en-US" altLang="zh-CN" sz="2400" b="1" dirty="0"/>
              <a:t>Mask prompt tuning</a:t>
            </a:r>
          </a:p>
          <a:p>
            <a:endParaRPr lang="zh-CN" altLang="en-US" sz="2400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6E23B859-4790-4F11-90E0-6B01AD10FD7D}"/>
              </a:ext>
            </a:extLst>
          </p:cNvPr>
          <p:cNvSpPr txBox="1">
            <a:spLocks/>
          </p:cNvSpPr>
          <p:nvPr/>
        </p:nvSpPr>
        <p:spPr>
          <a:xfrm>
            <a:off x="768531" y="389117"/>
            <a:ext cx="9958942" cy="9325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Two-stage OV-Segmentation method 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1639CB-DF81-4AAD-95FA-C5D6EB54D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559" y="2581989"/>
            <a:ext cx="9701101" cy="323116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C0F7408-8BE9-4342-A5A1-0B2C74D00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436" y="6073508"/>
            <a:ext cx="3608159" cy="40032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AF8A148-0C96-43DF-8E2F-5206A2085DB6}"/>
              </a:ext>
            </a:extLst>
          </p:cNvPr>
          <p:cNvSpPr txBox="1"/>
          <p:nvPr/>
        </p:nvSpPr>
        <p:spPr>
          <a:xfrm>
            <a:off x="94112" y="2545854"/>
            <a:ext cx="234800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a masked image </a:t>
            </a:r>
            <a:endParaRPr lang="en-US" altLang="zh-CN" sz="2400" dirty="0"/>
          </a:p>
          <a:p>
            <a:r>
              <a:rPr lang="en-US" altLang="zh-CN" sz="2400" dirty="0"/>
              <a:t>token</a:t>
            </a:r>
            <a:endParaRPr lang="zh-CN" altLang="en-US" sz="2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313B96B-D071-4AE5-869D-D9FFE3278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246" y="3376302"/>
            <a:ext cx="1767993" cy="38103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3396A45-356A-48CC-AE7B-DE80ECDB71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904" y="4452018"/>
            <a:ext cx="1996613" cy="38865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7524264-D3C1-4E07-8145-1AE5CD6A61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904" y="5968975"/>
            <a:ext cx="1767993" cy="41913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7ED7D68-100C-40DA-B2C0-4777FD69D932}"/>
              </a:ext>
            </a:extLst>
          </p:cNvPr>
          <p:cNvSpPr txBox="1"/>
          <p:nvPr/>
        </p:nvSpPr>
        <p:spPr>
          <a:xfrm>
            <a:off x="94112" y="3995542"/>
            <a:ext cx="24372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I</a:t>
            </a:r>
            <a:r>
              <a:rPr lang="zh-CN" altLang="en-US" sz="2400" dirty="0"/>
              <a:t>ndica</a:t>
            </a:r>
            <a:r>
              <a:rPr lang="en-US" altLang="zh-CN" sz="2400" dirty="0"/>
              <a:t>tor matrix</a:t>
            </a:r>
            <a:r>
              <a:rPr lang="zh-CN" altLang="en-US" sz="2400" dirty="0"/>
              <a:t> 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CA1E961-AB53-43D9-AA10-FDAA10CCAB41}"/>
              </a:ext>
            </a:extLst>
          </p:cNvPr>
          <p:cNvSpPr txBox="1"/>
          <p:nvPr/>
        </p:nvSpPr>
        <p:spPr>
          <a:xfrm>
            <a:off x="49231" y="5208706"/>
            <a:ext cx="28182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a learnable</a:t>
            </a:r>
            <a:r>
              <a:rPr lang="en-US" altLang="zh-CN" sz="2400" dirty="0"/>
              <a:t> prompt </a:t>
            </a:r>
          </a:p>
          <a:p>
            <a:r>
              <a:rPr lang="en-US" altLang="zh-CN" sz="2400" dirty="0"/>
              <a:t>tokens</a:t>
            </a:r>
            <a:endParaRPr lang="zh-CN" altLang="en-US" sz="24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90E6C4E-62B5-44A5-AA57-ED8BC6C1E41C}"/>
              </a:ext>
            </a:extLst>
          </p:cNvPr>
          <p:cNvSpPr txBox="1"/>
          <p:nvPr/>
        </p:nvSpPr>
        <p:spPr>
          <a:xfrm>
            <a:off x="3541946" y="6039703"/>
            <a:ext cx="22060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 </a:t>
            </a:r>
            <a:r>
              <a:rPr lang="en-US" altLang="zh-CN" sz="2400" dirty="0"/>
              <a:t>The final token 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968BC03-7EE6-4E77-98F3-E3ECB06FD63B}"/>
              </a:ext>
            </a:extLst>
          </p:cNvPr>
          <p:cNvSpPr txBox="1"/>
          <p:nvPr/>
        </p:nvSpPr>
        <p:spPr>
          <a:xfrm>
            <a:off x="9650477" y="2258560"/>
            <a:ext cx="3267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Deeper prompt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892572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标题 1"/>
          <p:cNvSpPr>
            <a:spLocks noGrp="1"/>
          </p:cNvSpPr>
          <p:nvPr>
            <p:ph type="title"/>
          </p:nvPr>
        </p:nvSpPr>
        <p:spPr>
          <a:xfrm>
            <a:off x="768531" y="1564069"/>
            <a:ext cx="9958942" cy="484860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Open-Vocabulary Semantic Segmentation with Mask-Adapted CLIP</a:t>
            </a:r>
            <a:endParaRPr lang="zh-CN" altLang="en-US" sz="2400" dirty="0"/>
          </a:p>
        </p:txBody>
      </p:sp>
      <p:sp>
        <p:nvSpPr>
          <p:cNvPr id="1048598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39F3F-B334-F74D-B07B-F117AC7D5759}" type="slidenum">
              <a:rPr kumimoji="1" lang="zh-CN" altLang="en-US" smtClean="0"/>
              <a:t>22</a:t>
            </a:fld>
            <a:endParaRPr kumimoji="1" lang="zh-CN" altLang="en-US" dirty="0"/>
          </a:p>
        </p:txBody>
      </p:sp>
      <p:sp>
        <p:nvSpPr>
          <p:cNvPr id="1048600" name="内容占位符 2"/>
          <p:cNvSpPr txBox="1"/>
          <p:nvPr/>
        </p:nvSpPr>
        <p:spPr>
          <a:xfrm>
            <a:off x="11284131" y="1520825"/>
            <a:ext cx="6165669" cy="4125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indent="-514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3200" dirty="0"/>
          </a:p>
        </p:txBody>
      </p:sp>
      <p:sp>
        <p:nvSpPr>
          <p:cNvPr id="1048601" name="内容占位符 4"/>
          <p:cNvSpPr>
            <a:spLocks noGrp="1"/>
          </p:cNvSpPr>
          <p:nvPr>
            <p:ph idx="1"/>
          </p:nvPr>
        </p:nvSpPr>
        <p:spPr>
          <a:xfrm>
            <a:off x="768531" y="1585185"/>
            <a:ext cx="10515600" cy="4351338"/>
          </a:xfrm>
        </p:spPr>
        <p:txBody>
          <a:bodyPr>
            <a:normAutofit/>
          </a:bodyPr>
          <a:lstStyle/>
          <a:p>
            <a:pPr>
              <a:buSzPct val="50000"/>
              <a:buFont typeface="Wingdings" panose="05000000000000000000" pitchFamily="2" charset="2"/>
              <a:buChar char="l"/>
            </a:pPr>
            <a:endParaRPr lang="en-US" altLang="zh-CN" sz="2400" dirty="0"/>
          </a:p>
          <a:p>
            <a:pPr>
              <a:buSzPct val="50000"/>
              <a:buFont typeface="Wingdings" panose="05000000000000000000" pitchFamily="2" charset="2"/>
              <a:buChar char="l"/>
            </a:pPr>
            <a:r>
              <a:rPr lang="en-US" altLang="zh-CN" sz="2400" b="1" dirty="0"/>
              <a:t>Results</a:t>
            </a:r>
          </a:p>
          <a:p>
            <a:endParaRPr lang="zh-CN" altLang="en-US" sz="2400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6E23B859-4790-4F11-90E0-6B01AD10FD7D}"/>
              </a:ext>
            </a:extLst>
          </p:cNvPr>
          <p:cNvSpPr txBox="1">
            <a:spLocks/>
          </p:cNvSpPr>
          <p:nvPr/>
        </p:nvSpPr>
        <p:spPr>
          <a:xfrm>
            <a:off x="768531" y="389117"/>
            <a:ext cx="9958942" cy="9325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Two-stage OV-Segmentation method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E63962-69DD-473E-85A4-6EBCF5DB5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368" y="2406827"/>
            <a:ext cx="8520939" cy="424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332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Visual</a:t>
            </a:r>
            <a:r>
              <a:rPr kumimoji="1" lang="zh-CN" altLang="en-US" dirty="0"/>
              <a:t> </a:t>
            </a:r>
            <a:r>
              <a:rPr kumimoji="1" lang="en-US" altLang="zh-CN" dirty="0"/>
              <a:t>Relation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Prediction</a:t>
            </a:r>
            <a:r>
              <a:rPr kumimoji="1" lang="zh-CN" altLang="en-US" dirty="0"/>
              <a:t> </a:t>
            </a:r>
            <a:endParaRPr kumimoji="1" lang="zh-CN" altLang="en-US" baseline="30000" dirty="0"/>
          </a:p>
        </p:txBody>
      </p:sp>
      <p:sp>
        <p:nvSpPr>
          <p:cNvPr id="1048692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39F3F-B334-F74D-B07B-F117AC7D5759}" type="slidenum">
              <a:rPr kumimoji="1" lang="zh-CN" altLang="en-US" smtClean="0"/>
              <a:t>23</a:t>
            </a:fld>
            <a:endParaRPr kumimoji="1" lang="zh-CN" altLang="en-US"/>
          </a:p>
        </p:txBody>
      </p:sp>
      <p:sp>
        <p:nvSpPr>
          <p:cNvPr id="104869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pPr lvl="1"/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1048696" name="矩形 6"/>
          <p:cNvSpPr/>
          <p:nvPr/>
        </p:nvSpPr>
        <p:spPr>
          <a:xfrm>
            <a:off x="6594438" y="3872753"/>
            <a:ext cx="817581" cy="10112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97" name="矩形 8"/>
          <p:cNvSpPr/>
          <p:nvPr/>
        </p:nvSpPr>
        <p:spPr>
          <a:xfrm>
            <a:off x="6766560" y="2622801"/>
            <a:ext cx="645459" cy="6367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34D5FC7-8E06-797C-439D-DD5885ED8782}"/>
              </a:ext>
            </a:extLst>
          </p:cNvPr>
          <p:cNvSpPr txBox="1"/>
          <p:nvPr/>
        </p:nvSpPr>
        <p:spPr>
          <a:xfrm>
            <a:off x="768531" y="1471677"/>
            <a:ext cx="8918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2400" dirty="0"/>
              <a:t>Visual Distant Supervision for Scene Graph Generation</a:t>
            </a:r>
            <a:endParaRPr kumimoji="1"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9EB036-FA4B-CFB7-37CB-B69AEFF2D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524" y="1934198"/>
            <a:ext cx="6473607" cy="442303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32BADE9-7A2C-7457-A6B5-05C5034B6611}"/>
              </a:ext>
            </a:extLst>
          </p:cNvPr>
          <p:cNvSpPr txBox="1"/>
          <p:nvPr/>
        </p:nvSpPr>
        <p:spPr>
          <a:xfrm>
            <a:off x="807551" y="1982490"/>
            <a:ext cx="41737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H</a:t>
            </a:r>
            <a:r>
              <a:rPr kumimoji="1" lang="en" altLang="zh-CN" sz="2400" dirty="0" err="1"/>
              <a:t>uman</a:t>
            </a:r>
            <a:r>
              <a:rPr kumimoji="1" lang="en" altLang="zh-CN" sz="2400" dirty="0"/>
              <a:t>-labeled data</a:t>
            </a:r>
            <a:r>
              <a:rPr kumimoji="1" lang="zh-CN" altLang="en-US" sz="2400" dirty="0"/>
              <a:t> </a:t>
            </a:r>
            <a:r>
              <a:rPr kumimoji="1" lang="en" altLang="zh-CN" sz="2400" dirty="0"/>
              <a:t>suffer from the long-tail relation</a:t>
            </a:r>
            <a:r>
              <a:rPr kumimoji="1" lang="zh-CN" altLang="en-US" sz="2400" dirty="0"/>
              <a:t> </a:t>
            </a:r>
            <a:r>
              <a:rPr lang="en" altLang="zh-CN" sz="2400" dirty="0">
                <a:effectLst/>
              </a:rPr>
              <a:t>distribution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" altLang="zh-CN" sz="2400" dirty="0"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" altLang="zh-CN" sz="2400" b="1" dirty="0"/>
              <a:t>semi-supervised </a:t>
            </a:r>
            <a:r>
              <a:rPr kumimoji="1" lang="en-US" altLang="zh-CN" sz="2400" b="1" dirty="0"/>
              <a:t>learning</a:t>
            </a:r>
          </a:p>
          <a:p>
            <a:r>
              <a:rPr kumimoji="1" lang="en" altLang="zh-CN" sz="2400" dirty="0"/>
              <a:t>human annotation that scales linearly with the number of relations</a:t>
            </a:r>
            <a:r>
              <a:rPr kumimoji="1" lang="zh-CN" altLang="en-US" sz="2400" dirty="0"/>
              <a:t> </a:t>
            </a:r>
            <a:endParaRPr kumimoji="1" lang="en-US" altLang="zh-CN" sz="2400" dirty="0"/>
          </a:p>
          <a:p>
            <a:endParaRPr kumimoji="1"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" altLang="zh-CN" sz="2400" b="1" dirty="0"/>
              <a:t>weakly supervised learning</a:t>
            </a:r>
          </a:p>
          <a:p>
            <a:r>
              <a:rPr kumimoji="1" lang="en-US" altLang="zh-CN" sz="2400" dirty="0"/>
              <a:t>Benefit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from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caption,</a:t>
            </a:r>
            <a:r>
              <a:rPr kumimoji="1" lang="zh-CN" altLang="en-US" sz="2400" dirty="0"/>
              <a:t> </a:t>
            </a:r>
            <a:r>
              <a:rPr kumimoji="1" lang="en" altLang="zh-CN" sz="2400" dirty="0"/>
              <a:t>only a few salient relations</a:t>
            </a:r>
            <a:endParaRPr kumimoji="1" lang="zh-CN" altLang="en-US" sz="2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Visual</a:t>
            </a:r>
            <a:r>
              <a:rPr kumimoji="1" lang="zh-CN" altLang="en-US" dirty="0"/>
              <a:t> </a:t>
            </a:r>
            <a:r>
              <a:rPr kumimoji="1" lang="en-US" altLang="zh-CN" dirty="0"/>
              <a:t>Relation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Prediction</a:t>
            </a:r>
            <a:r>
              <a:rPr kumimoji="1" lang="zh-CN" altLang="en-US" dirty="0"/>
              <a:t> </a:t>
            </a:r>
            <a:endParaRPr kumimoji="1" lang="zh-CN" altLang="en-US" baseline="30000" dirty="0"/>
          </a:p>
        </p:txBody>
      </p:sp>
      <p:sp>
        <p:nvSpPr>
          <p:cNvPr id="1048692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39F3F-B334-F74D-B07B-F117AC7D5759}" type="slidenum">
              <a:rPr kumimoji="1" lang="zh-CN" altLang="en-US" smtClean="0"/>
              <a:t>24</a:t>
            </a:fld>
            <a:endParaRPr kumimoji="1" lang="zh-CN" altLang="en-US" dirty="0"/>
          </a:p>
        </p:txBody>
      </p:sp>
      <p:sp>
        <p:nvSpPr>
          <p:cNvPr id="104869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pPr lvl="1"/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1048696" name="矩形 6"/>
          <p:cNvSpPr/>
          <p:nvPr/>
        </p:nvSpPr>
        <p:spPr>
          <a:xfrm>
            <a:off x="6594438" y="3872753"/>
            <a:ext cx="817581" cy="10112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97" name="矩形 8"/>
          <p:cNvSpPr/>
          <p:nvPr/>
        </p:nvSpPr>
        <p:spPr>
          <a:xfrm>
            <a:off x="6766560" y="2622801"/>
            <a:ext cx="645459" cy="6367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34D5FC7-8E06-797C-439D-DD5885ED8782}"/>
              </a:ext>
            </a:extLst>
          </p:cNvPr>
          <p:cNvSpPr txBox="1"/>
          <p:nvPr/>
        </p:nvSpPr>
        <p:spPr>
          <a:xfrm>
            <a:off x="768531" y="1471677"/>
            <a:ext cx="8918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2400" dirty="0"/>
              <a:t>Visual Distant Supervision for Scene Graph Generation</a:t>
            </a:r>
            <a:endParaRPr kumimoji="1" lang="zh-CN" altLang="en-US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32BADE9-7A2C-7457-A6B5-05C5034B6611}"/>
              </a:ext>
            </a:extLst>
          </p:cNvPr>
          <p:cNvSpPr txBox="1"/>
          <p:nvPr/>
        </p:nvSpPr>
        <p:spPr>
          <a:xfrm>
            <a:off x="768531" y="1848259"/>
            <a:ext cx="4173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b="1" dirty="0"/>
              <a:t>Method</a:t>
            </a:r>
            <a:endParaRPr kumimoji="1" lang="zh-CN" altLang="en-US" sz="24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77928D-1D82-F4CC-8342-69A7EBFB2F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629" b="9496"/>
          <a:stretch/>
        </p:blipFill>
        <p:spPr>
          <a:xfrm>
            <a:off x="6371303" y="3620953"/>
            <a:ext cx="4740947" cy="26442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11C4B15-C936-A2EF-27AA-0CD2A58C35B2}"/>
              </a:ext>
            </a:extLst>
          </p:cNvPr>
          <p:cNvSpPr txBox="1"/>
          <p:nvPr/>
        </p:nvSpPr>
        <p:spPr>
          <a:xfrm>
            <a:off x="768531" y="2218001"/>
            <a:ext cx="101026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2400" dirty="0"/>
              <a:t>Knowledge knowledge base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construction</a:t>
            </a:r>
            <a:r>
              <a:rPr kumimoji="1" lang="zh-CN" altLang="en-US" sz="2400" dirty="0"/>
              <a:t> </a:t>
            </a:r>
            <a:r>
              <a:rPr kumimoji="1" lang="en" altLang="zh-CN" sz="2400" dirty="0"/>
              <a:t>and Image Alignment.</a:t>
            </a:r>
          </a:p>
          <a:p>
            <a:pPr marL="457200" indent="-457200">
              <a:buAutoNum type="arabicPeriod"/>
            </a:pPr>
            <a:r>
              <a:rPr kumimoji="1" lang="en" altLang="zh-CN" sz="2400" dirty="0"/>
              <a:t>extract relational triples from </a:t>
            </a:r>
            <a:r>
              <a:rPr kumimoji="1" lang="en" altLang="zh-CN" sz="2400" b="1" dirty="0"/>
              <a:t>Conceptual Captions</a:t>
            </a:r>
            <a:r>
              <a:rPr kumimoji="1" lang="zh-CN" altLang="en-US" sz="2400" b="1" dirty="0"/>
              <a:t> </a:t>
            </a:r>
            <a:r>
              <a:rPr kumimoji="1" lang="en" altLang="zh-CN" sz="2400" b="1" dirty="0"/>
              <a:t>(person, riding, horse)</a:t>
            </a:r>
          </a:p>
          <a:p>
            <a:pPr marL="457200" indent="-457200">
              <a:buAutoNum type="arabicPeriod"/>
            </a:pPr>
            <a:endParaRPr kumimoji="1" lang="en" altLang="zh-CN" sz="2400" b="1" dirty="0"/>
          </a:p>
          <a:p>
            <a:pPr marL="457200" indent="-457200">
              <a:buAutoNum type="arabicPeriod"/>
            </a:pPr>
            <a:r>
              <a:rPr kumimoji="1" lang="en-US" altLang="zh-CN" sz="2400" dirty="0"/>
              <a:t>Get</a:t>
            </a:r>
            <a:r>
              <a:rPr kumimoji="1" lang="en" altLang="zh-CN" sz="2400" dirty="0"/>
              <a:t> </a:t>
            </a:r>
            <a:r>
              <a:rPr kumimoji="1" lang="en" altLang="zh-CN" sz="2400" b="1" dirty="0"/>
              <a:t>the images and object annotations </a:t>
            </a:r>
            <a:r>
              <a:rPr kumimoji="1" lang="en-US" altLang="zh-CN" sz="2400" b="1" dirty="0"/>
              <a:t>from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input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image</a:t>
            </a:r>
          </a:p>
          <a:p>
            <a:r>
              <a:rPr kumimoji="1" lang="zh-CN" altLang="en-US" sz="2400" dirty="0"/>
              <a:t>       </a:t>
            </a:r>
            <a:r>
              <a:rPr kumimoji="1" lang="en" altLang="zh-CN" sz="2400" dirty="0"/>
              <a:t>Visual Genome</a:t>
            </a:r>
            <a:r>
              <a:rPr kumimoji="1" lang="zh-CN" altLang="en-US" sz="2400" dirty="0"/>
              <a:t>   </a:t>
            </a:r>
            <a:r>
              <a:rPr kumimoji="1" lang="en-US" altLang="zh-CN" sz="2400" dirty="0"/>
              <a:t>or</a:t>
            </a:r>
            <a:r>
              <a:rPr kumimoji="1" lang="zh-CN" altLang="en-US" sz="2400" dirty="0"/>
              <a:t>   </a:t>
            </a:r>
            <a:r>
              <a:rPr kumimoji="1" lang="en" altLang="zh-CN" sz="2400" b="1" dirty="0"/>
              <a:t>object detectors</a:t>
            </a:r>
          </a:p>
          <a:p>
            <a:endParaRPr kumimoji="1" lang="en" altLang="zh-CN" sz="2400" dirty="0"/>
          </a:p>
          <a:p>
            <a:r>
              <a:rPr kumimoji="1" lang="en-US" altLang="zh-CN" sz="2400" dirty="0"/>
              <a:t>3.</a:t>
            </a:r>
            <a:r>
              <a:rPr kumimoji="1" lang="zh-CN" altLang="en-US" sz="2400" dirty="0"/>
              <a:t>    </a:t>
            </a:r>
            <a:r>
              <a:rPr kumimoji="1" lang="en-US" altLang="zh-CN" sz="2400" b="1" dirty="0"/>
              <a:t>Filter</a:t>
            </a:r>
            <a:r>
              <a:rPr kumimoji="1" lang="en-US" altLang="zh-CN" sz="2400" dirty="0"/>
              <a:t>:</a:t>
            </a:r>
            <a:r>
              <a:rPr kumimoji="1" lang="zh-CN" altLang="en-US" sz="2400" dirty="0"/>
              <a:t> </a:t>
            </a:r>
            <a:r>
              <a:rPr kumimoji="1" lang="en" altLang="zh-CN" sz="2400" dirty="0"/>
              <a:t>assign distant relation labels for </a:t>
            </a:r>
          </a:p>
          <a:p>
            <a:r>
              <a:rPr kumimoji="1" lang="en" altLang="zh-CN" sz="2400" dirty="0"/>
              <a:t>an object pair only if the bounding boxes </a:t>
            </a:r>
          </a:p>
          <a:p>
            <a:r>
              <a:rPr kumimoji="1" lang="en" altLang="zh-CN" sz="2400" dirty="0"/>
              <a:t>have </a:t>
            </a:r>
            <a:r>
              <a:rPr kumimoji="1" lang="en" altLang="zh-CN" sz="2400" b="1" dirty="0"/>
              <a:t>overlapping</a:t>
            </a:r>
            <a:r>
              <a:rPr kumimoji="1" lang="en" altLang="zh-CN" sz="2400" dirty="0"/>
              <a:t> </a:t>
            </a:r>
            <a:r>
              <a:rPr kumimoji="1" lang="en-US" altLang="zh-CN" sz="2400" dirty="0"/>
              <a:t>a</a:t>
            </a:r>
            <a:r>
              <a:rPr kumimoji="1" lang="en" altLang="zh-CN" sz="2400" dirty="0" err="1"/>
              <a:t>reas</a:t>
            </a:r>
            <a:r>
              <a:rPr kumimoji="1" lang="en-US" altLang="zh-CN" sz="2400" dirty="0"/>
              <a:t>.</a:t>
            </a:r>
            <a:endParaRPr kumimoji="1" lang="e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116623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Visual</a:t>
            </a:r>
            <a:r>
              <a:rPr kumimoji="1" lang="zh-CN" altLang="en-US" dirty="0"/>
              <a:t> </a:t>
            </a:r>
            <a:r>
              <a:rPr kumimoji="1" lang="en-US" altLang="zh-CN" dirty="0"/>
              <a:t>Relation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Prediction</a:t>
            </a:r>
            <a:r>
              <a:rPr kumimoji="1" lang="zh-CN" altLang="en-US" dirty="0"/>
              <a:t> </a:t>
            </a:r>
            <a:endParaRPr kumimoji="1" lang="zh-CN" altLang="en-US" baseline="30000" dirty="0"/>
          </a:p>
        </p:txBody>
      </p:sp>
      <p:sp>
        <p:nvSpPr>
          <p:cNvPr id="1048692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39F3F-B334-F74D-B07B-F117AC7D5759}" type="slidenum">
              <a:rPr kumimoji="1" lang="zh-CN" altLang="en-US" smtClean="0"/>
              <a:t>25</a:t>
            </a:fld>
            <a:endParaRPr kumimoji="1" lang="zh-CN" altLang="en-US" dirty="0"/>
          </a:p>
        </p:txBody>
      </p:sp>
      <p:sp>
        <p:nvSpPr>
          <p:cNvPr id="104869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1048696" name="矩形 6"/>
          <p:cNvSpPr/>
          <p:nvPr/>
        </p:nvSpPr>
        <p:spPr>
          <a:xfrm>
            <a:off x="6594438" y="3872753"/>
            <a:ext cx="817581" cy="10112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97" name="矩形 8"/>
          <p:cNvSpPr/>
          <p:nvPr/>
        </p:nvSpPr>
        <p:spPr>
          <a:xfrm>
            <a:off x="6766560" y="2622801"/>
            <a:ext cx="645459" cy="6367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34D5FC7-8E06-797C-439D-DD5885ED8782}"/>
              </a:ext>
            </a:extLst>
          </p:cNvPr>
          <p:cNvSpPr txBox="1"/>
          <p:nvPr/>
        </p:nvSpPr>
        <p:spPr>
          <a:xfrm>
            <a:off x="768531" y="1471677"/>
            <a:ext cx="8918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2400" dirty="0"/>
              <a:t>Visual Distant Supervision for Scene Graph Generation</a:t>
            </a:r>
            <a:endParaRPr kumimoji="1" lang="zh-CN" altLang="en-US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32BADE9-7A2C-7457-A6B5-05C5034B6611}"/>
              </a:ext>
            </a:extLst>
          </p:cNvPr>
          <p:cNvSpPr txBox="1"/>
          <p:nvPr/>
        </p:nvSpPr>
        <p:spPr>
          <a:xfrm>
            <a:off x="768531" y="1848259"/>
            <a:ext cx="4173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b="1" dirty="0"/>
              <a:t>Method</a:t>
            </a:r>
            <a:endParaRPr kumimoji="1" lang="zh-CN" altLang="en-US" sz="24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11C4B15-C936-A2EF-27AA-0CD2A58C35B2}"/>
              </a:ext>
            </a:extLst>
          </p:cNvPr>
          <p:cNvSpPr txBox="1"/>
          <p:nvPr/>
        </p:nvSpPr>
        <p:spPr>
          <a:xfrm>
            <a:off x="768531" y="2218001"/>
            <a:ext cx="101026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/>
              <a:t>Denoising</a:t>
            </a:r>
            <a:r>
              <a:rPr kumimoji="1" lang="zh-CN" altLang="en-US" sz="2400" b="1" dirty="0"/>
              <a:t> </a:t>
            </a:r>
            <a:r>
              <a:rPr kumimoji="1" lang="en" altLang="zh-CN" sz="2400" dirty="0"/>
              <a:t>for Visual Distant Supervision</a:t>
            </a:r>
          </a:p>
          <a:p>
            <a:r>
              <a:rPr kumimoji="1" lang="en-US" altLang="zh-CN" sz="2400" b="1" dirty="0"/>
              <a:t>EM</a:t>
            </a:r>
            <a:r>
              <a:rPr kumimoji="1" lang="zh-CN" altLang="en-US" sz="2400" b="1" dirty="0"/>
              <a:t> </a:t>
            </a:r>
            <a:r>
              <a:rPr lang="en" altLang="zh-CN" sz="2400" b="1" dirty="0">
                <a:effectLst/>
              </a:rPr>
              <a:t>Algorithm</a:t>
            </a:r>
            <a:endParaRPr kumimoji="1" lang="en" altLang="zh-CN" sz="2400" b="1" dirty="0"/>
          </a:p>
          <a:p>
            <a:r>
              <a:rPr kumimoji="1" lang="en" altLang="zh-CN" sz="2400" dirty="0"/>
              <a:t>ground-truth relation labels </a:t>
            </a:r>
            <a:r>
              <a:rPr kumimoji="1" lang="en-US" altLang="zh-CN" sz="2400" dirty="0"/>
              <a:t>--&gt;</a:t>
            </a:r>
            <a:r>
              <a:rPr kumimoji="1" lang="zh-CN" altLang="en-US" sz="2400" dirty="0"/>
              <a:t> </a:t>
            </a:r>
            <a:r>
              <a:rPr kumimoji="1" lang="en" altLang="zh-CN" sz="2400" dirty="0"/>
              <a:t>latent variables</a:t>
            </a:r>
          </a:p>
          <a:p>
            <a:endParaRPr kumimoji="1" lang="en" altLang="zh-CN" sz="2400" dirty="0"/>
          </a:p>
          <a:p>
            <a:r>
              <a:rPr kumimoji="1" lang="en" altLang="zh-CN" sz="2400" b="1" dirty="0"/>
              <a:t>E S</a:t>
            </a:r>
            <a:r>
              <a:rPr kumimoji="1" lang="en-US" altLang="zh-CN" sz="2400" b="1" dirty="0" err="1"/>
              <a:t>tep</a:t>
            </a:r>
            <a:endParaRPr kumimoji="1" lang="en" altLang="zh-CN" sz="2400" b="1" dirty="0"/>
          </a:p>
          <a:p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" altLang="zh-CN" sz="2400" dirty="0"/>
              <a:t>initial iteration</a:t>
            </a:r>
            <a:r>
              <a:rPr kumimoji="1" lang="en-US" altLang="zh-CN" sz="2400" dirty="0"/>
              <a:t>(t=1),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no</a:t>
            </a:r>
            <a:r>
              <a:rPr kumimoji="1" lang="zh-CN" altLang="en-US" sz="2400" dirty="0"/>
              <a:t> </a:t>
            </a:r>
            <a:r>
              <a:rPr lang="en-US" altLang="zh-CN" sz="2400" dirty="0"/>
              <a:t>external signals</a:t>
            </a:r>
            <a:endParaRPr kumimoji="1" lang="en" altLang="zh-CN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80CCE5-0190-4199-66B2-EA1C706951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04" r="41293" b="25677"/>
          <a:stretch/>
        </p:blipFill>
        <p:spPr>
          <a:xfrm>
            <a:off x="7178961" y="3300611"/>
            <a:ext cx="4637130" cy="21468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4A1F46C-7A0B-4562-B78A-A6FC8D4A7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689" y="4462677"/>
            <a:ext cx="5821597" cy="13536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DA12362-0200-4085-956C-E18445270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7496" y="2076775"/>
            <a:ext cx="1454243" cy="46166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6714881-06C2-41EF-8C0D-3A01376C200E}"/>
              </a:ext>
            </a:extLst>
          </p:cNvPr>
          <p:cNvSpPr txBox="1"/>
          <p:nvPr/>
        </p:nvSpPr>
        <p:spPr>
          <a:xfrm>
            <a:off x="6882424" y="2211399"/>
            <a:ext cx="2947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probabilistic distribution over all relations</a:t>
            </a:r>
            <a:endParaRPr lang="zh-CN" altLang="en-US" sz="20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0F25419-C418-4C60-BBD6-83288D5ED7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100"/>
          <a:stretch/>
        </p:blipFill>
        <p:spPr>
          <a:xfrm>
            <a:off x="9016460" y="2568023"/>
            <a:ext cx="2578283" cy="46232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E0E9DCE-E352-488F-B1D4-4F6D2B8E4A38}"/>
              </a:ext>
            </a:extLst>
          </p:cNvPr>
          <p:cNvSpPr txBox="1"/>
          <p:nvPr/>
        </p:nvSpPr>
        <p:spPr>
          <a:xfrm>
            <a:off x="3333316" y="5872163"/>
            <a:ext cx="836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r</a:t>
            </a:r>
            <a:r>
              <a:rPr lang="en-US" altLang="zh-CN" sz="2400" baseline="30000" dirty="0"/>
              <a:t>1</a:t>
            </a:r>
            <a:r>
              <a:rPr lang="en-US" altLang="zh-CN" sz="2400" dirty="0"/>
              <a:t> = d </a:t>
            </a:r>
            <a:endParaRPr lang="zh-CN" alt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3D82E8A-9777-45E1-ACAC-58161EBE185F}"/>
              </a:ext>
            </a:extLst>
          </p:cNvPr>
          <p:cNvSpPr txBox="1"/>
          <p:nvPr/>
        </p:nvSpPr>
        <p:spPr>
          <a:xfrm>
            <a:off x="8775529" y="5510491"/>
            <a:ext cx="1443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From M step model result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6817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Visual</a:t>
            </a:r>
            <a:r>
              <a:rPr kumimoji="1" lang="zh-CN" altLang="en-US" dirty="0"/>
              <a:t> </a:t>
            </a:r>
            <a:r>
              <a:rPr kumimoji="1" lang="en-US" altLang="zh-CN" dirty="0"/>
              <a:t>Relation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Prediction</a:t>
            </a:r>
            <a:r>
              <a:rPr kumimoji="1" lang="zh-CN" altLang="en-US" dirty="0"/>
              <a:t> </a:t>
            </a:r>
            <a:endParaRPr kumimoji="1" lang="zh-CN" altLang="en-US" baseline="30000" dirty="0"/>
          </a:p>
        </p:txBody>
      </p:sp>
      <p:sp>
        <p:nvSpPr>
          <p:cNvPr id="1048692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39F3F-B334-F74D-B07B-F117AC7D5759}" type="slidenum">
              <a:rPr kumimoji="1" lang="zh-CN" altLang="en-US" smtClean="0"/>
              <a:t>26</a:t>
            </a:fld>
            <a:endParaRPr kumimoji="1" lang="zh-CN" altLang="en-US" dirty="0"/>
          </a:p>
        </p:txBody>
      </p:sp>
      <p:sp>
        <p:nvSpPr>
          <p:cNvPr id="104869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1048696" name="矩形 6"/>
          <p:cNvSpPr/>
          <p:nvPr/>
        </p:nvSpPr>
        <p:spPr>
          <a:xfrm>
            <a:off x="6594438" y="3872753"/>
            <a:ext cx="817581" cy="10112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97" name="矩形 8"/>
          <p:cNvSpPr/>
          <p:nvPr/>
        </p:nvSpPr>
        <p:spPr>
          <a:xfrm>
            <a:off x="6766560" y="2622801"/>
            <a:ext cx="645459" cy="6367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34D5FC7-8E06-797C-439D-DD5885ED8782}"/>
              </a:ext>
            </a:extLst>
          </p:cNvPr>
          <p:cNvSpPr txBox="1"/>
          <p:nvPr/>
        </p:nvSpPr>
        <p:spPr>
          <a:xfrm>
            <a:off x="768531" y="1471677"/>
            <a:ext cx="8918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2400" dirty="0"/>
              <a:t>Visual Distant Supervision for Scene Graph Generation</a:t>
            </a:r>
            <a:endParaRPr kumimoji="1" lang="zh-CN" altLang="en-US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32BADE9-7A2C-7457-A6B5-05C5034B6611}"/>
              </a:ext>
            </a:extLst>
          </p:cNvPr>
          <p:cNvSpPr txBox="1"/>
          <p:nvPr/>
        </p:nvSpPr>
        <p:spPr>
          <a:xfrm>
            <a:off x="768531" y="1848259"/>
            <a:ext cx="4173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b="1" dirty="0"/>
              <a:t>Method</a:t>
            </a:r>
            <a:endParaRPr kumimoji="1" lang="zh-CN" altLang="en-US" sz="24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11C4B15-C936-A2EF-27AA-0CD2A58C35B2}"/>
              </a:ext>
            </a:extLst>
          </p:cNvPr>
          <p:cNvSpPr txBox="1"/>
          <p:nvPr/>
        </p:nvSpPr>
        <p:spPr>
          <a:xfrm>
            <a:off x="768531" y="2218001"/>
            <a:ext cx="61474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/>
              <a:t>Denoising</a:t>
            </a:r>
            <a:r>
              <a:rPr kumimoji="1" lang="zh-CN" altLang="en-US" sz="2400" b="1" dirty="0"/>
              <a:t> </a:t>
            </a:r>
            <a:r>
              <a:rPr kumimoji="1" lang="en" altLang="zh-CN" sz="2400" dirty="0"/>
              <a:t>for Visual Distant Supervision</a:t>
            </a:r>
          </a:p>
          <a:p>
            <a:r>
              <a:rPr kumimoji="1" lang="en" altLang="zh-CN" sz="2400" b="1" dirty="0"/>
              <a:t>E S</a:t>
            </a:r>
            <a:r>
              <a:rPr kumimoji="1" lang="en-US" altLang="zh-CN" sz="2400" b="1" dirty="0" err="1"/>
              <a:t>tep</a:t>
            </a:r>
            <a:endParaRPr kumimoji="1" lang="en" altLang="zh-CN" sz="2400" b="1" dirty="0"/>
          </a:p>
          <a:p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" altLang="zh-CN" sz="2400" dirty="0"/>
              <a:t>initial iteration</a:t>
            </a:r>
            <a:r>
              <a:rPr kumimoji="1" lang="en-US" altLang="zh-CN" sz="2400" dirty="0"/>
              <a:t>(t=1), if</a:t>
            </a:r>
            <a:r>
              <a:rPr kumimoji="1" lang="zh-CN" altLang="en-US" sz="2400" dirty="0"/>
              <a:t> </a:t>
            </a:r>
            <a:r>
              <a:rPr lang="en-US" altLang="zh-CN" sz="2400" dirty="0"/>
              <a:t>external signals yes</a:t>
            </a:r>
            <a:endParaRPr kumimoji="1" lang="en-US" altLang="zh-CN" sz="2400" dirty="0"/>
          </a:p>
          <a:p>
            <a:r>
              <a:rPr lang="en-US" altLang="zh-CN" sz="2400" b="1" dirty="0"/>
              <a:t>adopt CLIP</a:t>
            </a:r>
            <a:endParaRPr kumimoji="1" lang="en" altLang="zh-CN" sz="2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80CCE5-0190-4199-66B2-EA1C706951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04" r="41293" b="25677"/>
          <a:stretch/>
        </p:blipFill>
        <p:spPr>
          <a:xfrm>
            <a:off x="7052768" y="4315885"/>
            <a:ext cx="4111613" cy="19035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D461F9F-0732-49F1-8DA8-948685070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5738" y="3817381"/>
            <a:ext cx="1880277" cy="46752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3EAB874-0E82-4CAD-9B18-7E7BA3F4CD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237" y="4737785"/>
            <a:ext cx="4992157" cy="85686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9BADA8D1-2B98-4479-83E2-622E2C440025}"/>
              </a:ext>
            </a:extLst>
          </p:cNvPr>
          <p:cNvSpPr txBox="1"/>
          <p:nvPr/>
        </p:nvSpPr>
        <p:spPr>
          <a:xfrm>
            <a:off x="6959660" y="2207909"/>
            <a:ext cx="54545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2400" dirty="0"/>
          </a:p>
          <a:p>
            <a:endParaRPr kumimoji="1" lang="en-US" altLang="zh-CN" sz="2400" dirty="0"/>
          </a:p>
          <a:p>
            <a:r>
              <a:rPr lang="en-US" altLang="zh-CN" sz="2400" dirty="0"/>
              <a:t>non-initial </a:t>
            </a:r>
            <a:r>
              <a:rPr kumimoji="1" lang="en" altLang="zh-CN" sz="2400" dirty="0"/>
              <a:t>iteration</a:t>
            </a:r>
            <a:r>
              <a:rPr kumimoji="1" lang="en-US" altLang="zh-CN" sz="2400" dirty="0"/>
              <a:t>(t&gt;1)</a:t>
            </a:r>
          </a:p>
          <a:p>
            <a:r>
              <a:rPr kumimoji="1" lang="en-US" altLang="zh-CN" sz="2400" b="1" dirty="0"/>
              <a:t>Update</a:t>
            </a:r>
            <a:r>
              <a:rPr kumimoji="1" lang="en-US" altLang="zh-CN" sz="2400" dirty="0"/>
              <a:t> </a:t>
            </a:r>
          </a:p>
          <a:p>
            <a:endParaRPr kumimoji="1" lang="en-US" altLang="zh-CN" sz="24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0EDDA34-13A4-45AA-9190-00B127C3A9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1269" y="3755178"/>
            <a:ext cx="4389412" cy="46554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DFF558A-07C7-4413-A329-5986ABB68CED}"/>
              </a:ext>
            </a:extLst>
          </p:cNvPr>
          <p:cNvSpPr txBox="1"/>
          <p:nvPr/>
        </p:nvSpPr>
        <p:spPr>
          <a:xfrm>
            <a:off x="2675390" y="5739281"/>
            <a:ext cx="836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r</a:t>
            </a:r>
            <a:r>
              <a:rPr lang="en-US" altLang="zh-CN" sz="2400" baseline="30000" dirty="0"/>
              <a:t>1</a:t>
            </a:r>
            <a:r>
              <a:rPr lang="en-US" altLang="zh-CN" sz="2400" dirty="0"/>
              <a:t> = e </a:t>
            </a:r>
            <a:endParaRPr lang="zh-CN" alt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0DB3CDE-152B-4641-B7BF-9AC68FA9C880}"/>
              </a:ext>
            </a:extLst>
          </p:cNvPr>
          <p:cNvSpPr txBox="1"/>
          <p:nvPr/>
        </p:nvSpPr>
        <p:spPr>
          <a:xfrm>
            <a:off x="768530" y="3807538"/>
            <a:ext cx="271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the similarity score</a:t>
            </a:r>
            <a:endParaRPr lang="zh-CN" altLang="en-US" sz="24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906B0DF-3006-4328-BB94-C5BA51BA94B3}"/>
              </a:ext>
            </a:extLst>
          </p:cNvPr>
          <p:cNvSpPr txBox="1"/>
          <p:nvPr/>
        </p:nvSpPr>
        <p:spPr>
          <a:xfrm>
            <a:off x="768446" y="4315885"/>
            <a:ext cx="5192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Normalize to </a:t>
            </a:r>
            <a:r>
              <a:rPr lang="en-US" altLang="zh-CN" sz="2400" dirty="0"/>
              <a:t>relation </a:t>
            </a:r>
            <a:r>
              <a:rPr kumimoji="1" lang="en-US" altLang="zh-CN" sz="2400" dirty="0"/>
              <a:t>distribution</a:t>
            </a:r>
            <a:endParaRPr lang="zh-CN" altLang="en-US" sz="24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04CB7E5-CDC6-480C-942C-9DE7D0BD5AEB}"/>
              </a:ext>
            </a:extLst>
          </p:cNvPr>
          <p:cNvSpPr txBox="1"/>
          <p:nvPr/>
        </p:nvSpPr>
        <p:spPr>
          <a:xfrm>
            <a:off x="8386577" y="6236081"/>
            <a:ext cx="1443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From M step model result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00668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Visual</a:t>
            </a:r>
            <a:r>
              <a:rPr kumimoji="1" lang="zh-CN" altLang="en-US" dirty="0"/>
              <a:t> </a:t>
            </a:r>
            <a:r>
              <a:rPr kumimoji="1" lang="en-US" altLang="zh-CN" dirty="0"/>
              <a:t>Relation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Prediction</a:t>
            </a:r>
            <a:r>
              <a:rPr kumimoji="1" lang="zh-CN" altLang="en-US" dirty="0"/>
              <a:t> </a:t>
            </a:r>
            <a:endParaRPr kumimoji="1" lang="zh-CN" altLang="en-US" baseline="30000" dirty="0"/>
          </a:p>
        </p:txBody>
      </p:sp>
      <p:sp>
        <p:nvSpPr>
          <p:cNvPr id="1048692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39F3F-B334-F74D-B07B-F117AC7D5759}" type="slidenum">
              <a:rPr kumimoji="1" lang="zh-CN" altLang="en-US" smtClean="0"/>
              <a:t>27</a:t>
            </a:fld>
            <a:endParaRPr kumimoji="1" lang="zh-CN" altLang="en-US" dirty="0"/>
          </a:p>
        </p:txBody>
      </p:sp>
      <p:sp>
        <p:nvSpPr>
          <p:cNvPr id="104869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1048696" name="矩形 6"/>
          <p:cNvSpPr/>
          <p:nvPr/>
        </p:nvSpPr>
        <p:spPr>
          <a:xfrm>
            <a:off x="6594438" y="3872753"/>
            <a:ext cx="817581" cy="10112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97" name="矩形 8"/>
          <p:cNvSpPr/>
          <p:nvPr/>
        </p:nvSpPr>
        <p:spPr>
          <a:xfrm>
            <a:off x="6766560" y="2622801"/>
            <a:ext cx="645459" cy="6367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34D5FC7-8E06-797C-439D-DD5885ED8782}"/>
              </a:ext>
            </a:extLst>
          </p:cNvPr>
          <p:cNvSpPr txBox="1"/>
          <p:nvPr/>
        </p:nvSpPr>
        <p:spPr>
          <a:xfrm>
            <a:off x="768531" y="1471677"/>
            <a:ext cx="8918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2400" dirty="0"/>
              <a:t>Visual Distant Supervision for Scene Graph Generation</a:t>
            </a:r>
            <a:endParaRPr kumimoji="1" lang="zh-CN" altLang="en-US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32BADE9-7A2C-7457-A6B5-05C5034B6611}"/>
              </a:ext>
            </a:extLst>
          </p:cNvPr>
          <p:cNvSpPr txBox="1"/>
          <p:nvPr/>
        </p:nvSpPr>
        <p:spPr>
          <a:xfrm>
            <a:off x="768531" y="1848259"/>
            <a:ext cx="4173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b="1" dirty="0"/>
              <a:t>Method</a:t>
            </a:r>
            <a:endParaRPr kumimoji="1" lang="zh-CN" altLang="en-US" sz="24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11C4B15-C936-A2EF-27AA-0CD2A58C35B2}"/>
              </a:ext>
            </a:extLst>
          </p:cNvPr>
          <p:cNvSpPr txBox="1"/>
          <p:nvPr/>
        </p:nvSpPr>
        <p:spPr>
          <a:xfrm>
            <a:off x="768531" y="2218001"/>
            <a:ext cx="101026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/>
              <a:t>Denoising</a:t>
            </a:r>
            <a:r>
              <a:rPr kumimoji="1" lang="zh-CN" altLang="en-US" sz="2400" b="1" dirty="0"/>
              <a:t> </a:t>
            </a:r>
            <a:r>
              <a:rPr kumimoji="1" lang="en" altLang="zh-CN" sz="2400" dirty="0"/>
              <a:t>for Visual Distant Supervision</a:t>
            </a:r>
          </a:p>
          <a:p>
            <a:r>
              <a:rPr kumimoji="1" lang="en" altLang="zh-CN" sz="2400" b="1" dirty="0"/>
              <a:t>M S</a:t>
            </a:r>
            <a:r>
              <a:rPr kumimoji="1" lang="en-US" altLang="zh-CN" sz="2400" b="1" dirty="0" err="1"/>
              <a:t>tep</a:t>
            </a:r>
            <a:endParaRPr kumimoji="1" lang="en-US" altLang="zh-CN" sz="2400" b="1" dirty="0"/>
          </a:p>
          <a:p>
            <a:r>
              <a:rPr lang="en-US" altLang="zh-CN" sz="2400" dirty="0"/>
              <a:t>optimize the scene graph model parameters θ</a:t>
            </a:r>
            <a:r>
              <a:rPr lang="en-US" altLang="zh-CN" sz="2400" baseline="-25000" dirty="0"/>
              <a:t>t−1</a:t>
            </a:r>
            <a:endParaRPr lang="en-US" altLang="zh-CN" sz="2400" dirty="0"/>
          </a:p>
          <a:p>
            <a:endParaRPr kumimoji="1" lang="en-US" altLang="zh-CN" sz="2400" b="1" baseline="-25000" dirty="0"/>
          </a:p>
          <a:p>
            <a:endParaRPr kumimoji="1" lang="en-US" altLang="zh-CN" sz="2400" b="1" baseline="-25000" dirty="0"/>
          </a:p>
          <a:p>
            <a:endParaRPr kumimoji="1" lang="en-US" altLang="zh-CN" sz="2400" b="1" baseline="-25000" dirty="0"/>
          </a:p>
          <a:p>
            <a:endParaRPr kumimoji="1" lang="en-US" altLang="zh-CN" sz="2400" b="1" baseline="-25000" dirty="0"/>
          </a:p>
          <a:p>
            <a:r>
              <a:rPr lang="en-US" altLang="zh-CN" sz="2400" dirty="0"/>
              <a:t>entropy-based log-likelihood function</a:t>
            </a:r>
            <a:endParaRPr kumimoji="1" lang="en" altLang="zh-CN" sz="2400" b="1" baseline="-250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04B62F0-F47C-4B03-870F-712AF7490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531" y="3378057"/>
            <a:ext cx="3290513" cy="63687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73DB402-DCA1-4DC3-A123-9919309B4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399" y="4745786"/>
            <a:ext cx="6473196" cy="134664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581B96A-605E-4B4B-99FA-C380560DCE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704" r="41293" b="25677"/>
          <a:stretch/>
        </p:blipFill>
        <p:spPr>
          <a:xfrm>
            <a:off x="7270595" y="2470178"/>
            <a:ext cx="4637130" cy="214689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604F9A7-055F-44C4-8D66-672A8A88FF6F}"/>
              </a:ext>
            </a:extLst>
          </p:cNvPr>
          <p:cNvSpPr txBox="1"/>
          <p:nvPr/>
        </p:nvSpPr>
        <p:spPr>
          <a:xfrm>
            <a:off x="8867163" y="4680058"/>
            <a:ext cx="1443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From M step model result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6483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Visual</a:t>
            </a:r>
            <a:r>
              <a:rPr kumimoji="1" lang="zh-CN" altLang="en-US" dirty="0"/>
              <a:t> </a:t>
            </a:r>
            <a:r>
              <a:rPr kumimoji="1" lang="en-US" altLang="zh-CN" dirty="0"/>
              <a:t>Relation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Prediction</a:t>
            </a:r>
            <a:r>
              <a:rPr kumimoji="1" lang="zh-CN" altLang="en-US" dirty="0"/>
              <a:t> </a:t>
            </a:r>
            <a:endParaRPr kumimoji="1" lang="zh-CN" altLang="en-US" baseline="30000" dirty="0"/>
          </a:p>
        </p:txBody>
      </p:sp>
      <p:sp>
        <p:nvSpPr>
          <p:cNvPr id="1048692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39F3F-B334-F74D-B07B-F117AC7D5759}" type="slidenum">
              <a:rPr kumimoji="1" lang="zh-CN" altLang="en-US" smtClean="0"/>
              <a:t>28</a:t>
            </a:fld>
            <a:endParaRPr kumimoji="1" lang="zh-CN" altLang="en-US"/>
          </a:p>
        </p:txBody>
      </p:sp>
      <p:sp>
        <p:nvSpPr>
          <p:cNvPr id="104869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pPr lvl="1"/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1048696" name="矩形 6"/>
          <p:cNvSpPr/>
          <p:nvPr/>
        </p:nvSpPr>
        <p:spPr>
          <a:xfrm>
            <a:off x="6594438" y="3872753"/>
            <a:ext cx="817581" cy="10112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97" name="矩形 8"/>
          <p:cNvSpPr/>
          <p:nvPr/>
        </p:nvSpPr>
        <p:spPr>
          <a:xfrm>
            <a:off x="6766560" y="2622801"/>
            <a:ext cx="645459" cy="6367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34D5FC7-8E06-797C-439D-DD5885ED8782}"/>
              </a:ext>
            </a:extLst>
          </p:cNvPr>
          <p:cNvSpPr txBox="1"/>
          <p:nvPr/>
        </p:nvSpPr>
        <p:spPr>
          <a:xfrm>
            <a:off x="768531" y="1471677"/>
            <a:ext cx="8918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2400" dirty="0"/>
              <a:t>Visual Distant Supervision for Scene Graph Generation</a:t>
            </a:r>
            <a:endParaRPr kumimoji="1" lang="zh-CN" altLang="en-US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32BADE9-7A2C-7457-A6B5-05C5034B6611}"/>
              </a:ext>
            </a:extLst>
          </p:cNvPr>
          <p:cNvSpPr txBox="1"/>
          <p:nvPr/>
        </p:nvSpPr>
        <p:spPr>
          <a:xfrm>
            <a:off x="768531" y="2025122"/>
            <a:ext cx="4173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b="1" dirty="0"/>
              <a:t>Results</a:t>
            </a:r>
            <a:endParaRPr kumimoji="1" lang="zh-CN" altLang="en-US" sz="2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D23844-125F-3147-1200-E18433FC9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939" y="2475163"/>
            <a:ext cx="10499332" cy="369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974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kumimoji="1" lang="en-US" altLang="zh-CN" dirty="0"/>
          </a:p>
          <a:p>
            <a:pPr marL="0" indent="0" algn="ctr">
              <a:buNone/>
            </a:pPr>
            <a:endParaRPr kumimoji="1" lang="en-US" altLang="zh-CN" dirty="0"/>
          </a:p>
          <a:p>
            <a:pPr marL="0" indent="0" algn="ctr">
              <a:buNone/>
            </a:pPr>
            <a:endParaRPr kumimoji="1" lang="en-US" altLang="zh-CN" dirty="0"/>
          </a:p>
          <a:p>
            <a:pPr marL="0" indent="0" algn="ctr">
              <a:buNone/>
            </a:pPr>
            <a:r>
              <a:rPr kumimoji="1" lang="en-US" altLang="zh-CN" sz="6600" dirty="0"/>
              <a:t>Thanks</a:t>
            </a:r>
            <a:r>
              <a:rPr kumimoji="1" lang="zh-CN" altLang="en-US" sz="6600" dirty="0"/>
              <a:t>！</a:t>
            </a:r>
          </a:p>
        </p:txBody>
      </p:sp>
      <p:sp>
        <p:nvSpPr>
          <p:cNvPr id="1048730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39F3F-B334-F74D-B07B-F117AC7D5759}" type="slidenum">
              <a:rPr kumimoji="1" lang="zh-CN" altLang="en-US" smtClean="0"/>
              <a:t>29</a:t>
            </a:fld>
            <a:endParaRPr kumimoji="1" lang="zh-CN" altLang="en-US"/>
          </a:p>
        </p:txBody>
      </p:sp>
      <p:sp>
        <p:nvSpPr>
          <p:cNvPr id="1048731" name="文本框 5"/>
          <p:cNvSpPr txBox="1"/>
          <p:nvPr/>
        </p:nvSpPr>
        <p:spPr>
          <a:xfrm>
            <a:off x="768531" y="5364331"/>
            <a:ext cx="8123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1200" dirty="0"/>
          </a:p>
          <a:p>
            <a:endParaRPr kumimoji="1" lang="zh-CN" alt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标题 1"/>
          <p:cNvSpPr>
            <a:spLocks noGrp="1"/>
          </p:cNvSpPr>
          <p:nvPr>
            <p:ph type="title"/>
          </p:nvPr>
        </p:nvSpPr>
        <p:spPr>
          <a:xfrm>
            <a:off x="768531" y="195262"/>
            <a:ext cx="10961014" cy="1325563"/>
          </a:xfrm>
        </p:spPr>
        <p:txBody>
          <a:bodyPr/>
          <a:lstStyle/>
          <a:p>
            <a:r>
              <a:rPr lang="en-US" altLang="zh-CN" dirty="0"/>
              <a:t>How Much Can CLIP Benefit Vision-and-Language Tasks?</a:t>
            </a:r>
            <a:endParaRPr kumimoji="1" lang="zh-CN" altLang="en-US" dirty="0"/>
          </a:p>
        </p:txBody>
      </p:sp>
      <p:sp>
        <p:nvSpPr>
          <p:cNvPr id="104859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39F3F-B334-F74D-B07B-F117AC7D5759}" type="slidenum">
              <a:rPr kumimoji="1" lang="zh-CN" altLang="en-US" smtClean="0"/>
              <a:t>3</a:t>
            </a:fld>
            <a:endParaRPr kumimoji="1" lang="zh-CN" altLang="en-US"/>
          </a:p>
        </p:txBody>
      </p:sp>
      <p:pic>
        <p:nvPicPr>
          <p:cNvPr id="13" name="内容占位符 4">
            <a:extLst>
              <a:ext uri="{FF2B5EF4-FFF2-40B4-BE49-F238E27FC236}">
                <a16:creationId xmlns:a16="http://schemas.microsoft.com/office/drawing/2014/main" id="{DF07DB7D-11E9-FAFA-A427-8519B8E419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746" r="73010"/>
          <a:stretch/>
        </p:blipFill>
        <p:spPr>
          <a:xfrm>
            <a:off x="2700939" y="2611123"/>
            <a:ext cx="3072714" cy="3858323"/>
          </a:xfrm>
          <a:prstGeom prst="rect">
            <a:avLst/>
          </a:prstGeom>
        </p:spPr>
      </p:pic>
      <p:pic>
        <p:nvPicPr>
          <p:cNvPr id="14" name="内容占位符 4">
            <a:extLst>
              <a:ext uri="{FF2B5EF4-FFF2-40B4-BE49-F238E27FC236}">
                <a16:creationId xmlns:a16="http://schemas.microsoft.com/office/drawing/2014/main" id="{B765EB10-1B13-27E2-4433-CD6FEC30EC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285"/>
          <a:stretch/>
        </p:blipFill>
        <p:spPr>
          <a:xfrm>
            <a:off x="5805384" y="2657522"/>
            <a:ext cx="4065914" cy="382973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BC9A91C-4826-9EA9-E5E2-61B18BC94A2A}"/>
              </a:ext>
            </a:extLst>
          </p:cNvPr>
          <p:cNvSpPr txBox="1"/>
          <p:nvPr/>
        </p:nvSpPr>
        <p:spPr>
          <a:xfrm>
            <a:off x="768531" y="1412534"/>
            <a:ext cx="816359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50000"/>
            </a:pPr>
            <a:r>
              <a:rPr lang="en-US" altLang="zh-CN" sz="2400" b="1" dirty="0"/>
              <a:t>Paradigm</a:t>
            </a:r>
          </a:p>
          <a:p>
            <a:pPr marL="285750" indent="-285750">
              <a:buSzPct val="50000"/>
              <a:buFont typeface="Wingdings" panose="05000000000000000000" pitchFamily="2" charset="2"/>
              <a:buChar char="l"/>
            </a:pPr>
            <a:r>
              <a:rPr lang="en-US" altLang="zh-CN" sz="2400" dirty="0"/>
              <a:t>cast other tasks into a zero-shot image-text retrieval task</a:t>
            </a:r>
          </a:p>
          <a:p>
            <a:pPr marL="285750" indent="-285750">
              <a:buSzPct val="50000"/>
              <a:buFont typeface="Wingdings" panose="05000000000000000000" pitchFamily="2" charset="2"/>
              <a:buChar char="l"/>
            </a:pPr>
            <a:r>
              <a:rPr lang="en-US" altLang="zh-CN" sz="2400" dirty="0"/>
              <a:t>plug CLIP into task-specific fine-tuning</a:t>
            </a:r>
          </a:p>
          <a:p>
            <a:pPr marL="285750" indent="-285750">
              <a:buSzPct val="50000"/>
              <a:buFont typeface="Wingdings" panose="05000000000000000000" pitchFamily="2" charset="2"/>
              <a:buChar char="l"/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59941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标题 1"/>
          <p:cNvSpPr>
            <a:spLocks noGrp="1"/>
          </p:cNvSpPr>
          <p:nvPr>
            <p:ph type="title"/>
          </p:nvPr>
        </p:nvSpPr>
        <p:spPr>
          <a:xfrm>
            <a:off x="768531" y="195262"/>
            <a:ext cx="10961014" cy="1325563"/>
          </a:xfrm>
        </p:spPr>
        <p:txBody>
          <a:bodyPr/>
          <a:lstStyle/>
          <a:p>
            <a:r>
              <a:rPr lang="en-US" altLang="zh-CN" dirty="0"/>
              <a:t>How Much Can CLIP Benefit Vision-and-Language Tasks?</a:t>
            </a:r>
            <a:endParaRPr kumimoji="1" lang="zh-CN" altLang="en-US" dirty="0"/>
          </a:p>
        </p:txBody>
      </p:sp>
      <p:sp>
        <p:nvSpPr>
          <p:cNvPr id="104859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39F3F-B334-F74D-B07B-F117AC7D5759}" type="slidenum">
              <a:rPr kumimoji="1" lang="zh-CN" altLang="en-US" smtClean="0"/>
              <a:t>4</a:t>
            </a:fld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EB2BEDD-66BF-4972-91E5-2D31BF362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214" y="1850936"/>
            <a:ext cx="4628466" cy="494081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32BA635-242E-CC0F-AC2D-364AC79EF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321" y="5024215"/>
            <a:ext cx="4152900" cy="128270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F7839125-E3E7-DF0D-8E8B-BAAEBBF76E2B}"/>
              </a:ext>
            </a:extLst>
          </p:cNvPr>
          <p:cNvSpPr txBox="1">
            <a:spLocks/>
          </p:cNvSpPr>
          <p:nvPr/>
        </p:nvSpPr>
        <p:spPr>
          <a:xfrm>
            <a:off x="849647" y="1289973"/>
            <a:ext cx="4931083" cy="839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400" dirty="0"/>
              <a:t>Results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VQA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without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V&amp;L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Pretrain</a:t>
            </a:r>
            <a:endParaRPr kumimoji="1" lang="zh-CN" altLang="en-US" sz="2400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32D5FBB8-9D3E-FF15-DD51-6CFE21A71F7E}"/>
              </a:ext>
            </a:extLst>
          </p:cNvPr>
          <p:cNvSpPr txBox="1">
            <a:spLocks/>
          </p:cNvSpPr>
          <p:nvPr/>
        </p:nvSpPr>
        <p:spPr>
          <a:xfrm>
            <a:off x="6395804" y="1289973"/>
            <a:ext cx="5550390" cy="839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400" dirty="0"/>
              <a:t>Results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VQA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under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zero-shot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setting</a:t>
            </a:r>
            <a:endParaRPr kumimoji="1" lang="zh-CN" altLang="en-US" sz="2400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D97CE901-DD5C-720E-7DD9-0F332FC19D7A}"/>
              </a:ext>
            </a:extLst>
          </p:cNvPr>
          <p:cNvSpPr txBox="1">
            <a:spLocks/>
          </p:cNvSpPr>
          <p:nvPr/>
        </p:nvSpPr>
        <p:spPr>
          <a:xfrm>
            <a:off x="6512871" y="4383361"/>
            <a:ext cx="4931083" cy="839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400" dirty="0"/>
              <a:t>Results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VQA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with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V&amp;L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Pretrain</a:t>
            </a:r>
            <a:endParaRPr kumimoji="1" lang="zh-CN" altLang="en-US" sz="2400" dirty="0"/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3D1E53A2-9A9E-3CF8-5B12-EF9FC5C546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512871" y="2506739"/>
            <a:ext cx="4241800" cy="2032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C9E810E-0B98-AC55-DAC6-3C1430F0DDE7}"/>
              </a:ext>
            </a:extLst>
          </p:cNvPr>
          <p:cNvSpPr txBox="1"/>
          <p:nvPr/>
        </p:nvSpPr>
        <p:spPr>
          <a:xfrm>
            <a:off x="6395804" y="1898419"/>
            <a:ext cx="7010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/>
              <a:t>prompt template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" altLang="zh-CN" dirty="0"/>
              <a:t>“question: [question text] </a:t>
            </a:r>
          </a:p>
          <a:p>
            <a:r>
              <a:rPr lang="en" altLang="zh-CN" dirty="0"/>
              <a:t>answer: [answer text]”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0018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标题 1"/>
          <p:cNvSpPr>
            <a:spLocks noGrp="1"/>
          </p:cNvSpPr>
          <p:nvPr>
            <p:ph type="title"/>
          </p:nvPr>
        </p:nvSpPr>
        <p:spPr>
          <a:xfrm>
            <a:off x="768531" y="195262"/>
            <a:ext cx="10961014" cy="1325563"/>
          </a:xfrm>
        </p:spPr>
        <p:txBody>
          <a:bodyPr/>
          <a:lstStyle/>
          <a:p>
            <a:r>
              <a:rPr kumimoji="1" lang="en-US" altLang="zh-CN" dirty="0"/>
              <a:t>CLIP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caption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task</a:t>
            </a:r>
            <a:endParaRPr kumimoji="1" lang="zh-CN" altLang="en-US" dirty="0"/>
          </a:p>
        </p:txBody>
      </p:sp>
      <p:sp>
        <p:nvSpPr>
          <p:cNvPr id="104859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39F3F-B334-F74D-B07B-F117AC7D5759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BC9A91C-4826-9EA9-E5E2-61B18BC94A2A}"/>
              </a:ext>
            </a:extLst>
          </p:cNvPr>
          <p:cNvSpPr txBox="1"/>
          <p:nvPr/>
        </p:nvSpPr>
        <p:spPr>
          <a:xfrm>
            <a:off x="768530" y="1398498"/>
            <a:ext cx="1032665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50000"/>
            </a:pPr>
            <a:r>
              <a:rPr lang="en-US" altLang="zh-CN" sz="2400" b="1" dirty="0"/>
              <a:t>COS-Net</a:t>
            </a:r>
          </a:p>
          <a:p>
            <a:pPr marL="285750" indent="-285750">
              <a:buSzPct val="50000"/>
              <a:buFont typeface="Wingdings" panose="05000000000000000000" pitchFamily="2" charset="2"/>
              <a:buChar char="l"/>
            </a:pPr>
            <a:r>
              <a:rPr lang="en-US" altLang="zh-CN" sz="2400" dirty="0"/>
              <a:t>Motivation: To mitigate the “object hallucination”,</a:t>
            </a:r>
            <a:r>
              <a:rPr lang="zh-CN" altLang="en-US" sz="2400" dirty="0"/>
              <a:t> </a:t>
            </a:r>
            <a:r>
              <a:rPr lang="en-US" altLang="zh-CN" sz="2400" dirty="0"/>
              <a:t>get</a:t>
            </a:r>
            <a:r>
              <a:rPr lang="zh-CN" altLang="en-US" sz="2400" dirty="0"/>
              <a:t> </a:t>
            </a:r>
            <a:r>
              <a:rPr lang="en-US" altLang="zh-CN" sz="2400" b="1" dirty="0"/>
              <a:t>e</a:t>
            </a:r>
            <a:r>
              <a:rPr lang="en-US" altLang="zh-CN" sz="2400" b="1" dirty="0">
                <a:effectLst/>
              </a:rPr>
              <a:t>xplicit semantic words</a:t>
            </a:r>
            <a:r>
              <a:rPr lang="en-US" altLang="zh-CN" sz="2400" dirty="0">
                <a:effectLst/>
              </a:rPr>
              <a:t> as the inherent skeleton</a:t>
            </a:r>
            <a:r>
              <a:rPr lang="en-US" altLang="zh-CN" sz="2400" dirty="0"/>
              <a:t> </a:t>
            </a:r>
          </a:p>
          <a:p>
            <a:pPr marL="285750" indent="-285750">
              <a:buSzPct val="50000"/>
              <a:buFont typeface="Wingdings" panose="05000000000000000000" pitchFamily="2" charset="2"/>
              <a:buChar char="l"/>
            </a:pPr>
            <a:r>
              <a:rPr lang="en-US" altLang="zh-CN" sz="2400" dirty="0"/>
              <a:t>CLIP acts as a </a:t>
            </a:r>
            <a:r>
              <a:rPr lang="en-US" altLang="zh-CN" sz="2400" b="1" dirty="0"/>
              <a:t>cross-modal retrieval model</a:t>
            </a:r>
            <a:r>
              <a:rPr lang="en-US" altLang="zh-CN" sz="2400" dirty="0"/>
              <a:t> and a </a:t>
            </a:r>
            <a:r>
              <a:rPr lang="en-US" altLang="zh-CN" sz="2400" b="1" dirty="0"/>
              <a:t>visual encoder </a:t>
            </a:r>
            <a:r>
              <a:rPr lang="en-US" altLang="zh-CN" sz="2400" dirty="0"/>
              <a:t>to provide grid feature and c</a:t>
            </a:r>
            <a:r>
              <a:rPr lang="en-US" altLang="zh-CN" sz="2400" dirty="0">
                <a:effectLst/>
              </a:rPr>
              <a:t>andidate words</a:t>
            </a:r>
            <a:endParaRPr lang="en-US" altLang="zh-CN" sz="2400" dirty="0"/>
          </a:p>
          <a:p>
            <a:pPr marL="285750" indent="-285750">
              <a:buSzPct val="50000"/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marL="285750" indent="-285750">
              <a:buSzPct val="50000"/>
              <a:buFont typeface="Wingdings" panose="05000000000000000000" pitchFamily="2" charset="2"/>
              <a:buChar char="l"/>
            </a:pPr>
            <a:endParaRPr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2D9775-6C49-4BED-AF26-8331AD9A8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410" y="3340383"/>
            <a:ext cx="7691061" cy="351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73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标题 1"/>
          <p:cNvSpPr>
            <a:spLocks noGrp="1"/>
          </p:cNvSpPr>
          <p:nvPr>
            <p:ph type="title"/>
          </p:nvPr>
        </p:nvSpPr>
        <p:spPr>
          <a:xfrm>
            <a:off x="768531" y="195262"/>
            <a:ext cx="10961014" cy="1325563"/>
          </a:xfrm>
        </p:spPr>
        <p:txBody>
          <a:bodyPr/>
          <a:lstStyle/>
          <a:p>
            <a:r>
              <a:rPr kumimoji="1" lang="en-US" altLang="zh-CN" dirty="0"/>
              <a:t>CLIP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caption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task</a:t>
            </a:r>
            <a:endParaRPr kumimoji="1" lang="zh-CN" altLang="en-US" b="1" dirty="0"/>
          </a:p>
        </p:txBody>
      </p:sp>
      <p:sp>
        <p:nvSpPr>
          <p:cNvPr id="104859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39F3F-B334-F74D-B07B-F117AC7D5759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BC9A91C-4826-9EA9-E5E2-61B18BC94A2A}"/>
              </a:ext>
            </a:extLst>
          </p:cNvPr>
          <p:cNvSpPr txBox="1"/>
          <p:nvPr/>
        </p:nvSpPr>
        <p:spPr>
          <a:xfrm>
            <a:off x="768530" y="1546349"/>
            <a:ext cx="96021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50000"/>
            </a:pPr>
            <a:r>
              <a:rPr lang="en-US" altLang="zh-CN" sz="2400" b="1" dirty="0"/>
              <a:t>Beyond a Pre-Trained Object Detector</a:t>
            </a:r>
          </a:p>
          <a:p>
            <a:pPr marL="285750" indent="-285750">
              <a:buSzPct val="50000"/>
              <a:buFont typeface="Wingdings" panose="05000000000000000000" pitchFamily="2" charset="2"/>
              <a:buChar char="l"/>
            </a:pPr>
            <a:r>
              <a:rPr lang="en-US" altLang="zh-CN" sz="2400" dirty="0">
                <a:effectLst/>
              </a:rPr>
              <a:t>Model structure</a:t>
            </a:r>
            <a:r>
              <a:rPr lang="en-US" altLang="zh-CN" sz="2400" dirty="0"/>
              <a:t>:</a:t>
            </a:r>
            <a:endParaRPr lang="zh-CN" altLang="en-US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CBEB46-CD90-4F48-BF48-75AFC3F46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004" y="2503560"/>
            <a:ext cx="9007629" cy="376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9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标题 1"/>
          <p:cNvSpPr>
            <a:spLocks noGrp="1"/>
          </p:cNvSpPr>
          <p:nvPr>
            <p:ph type="title"/>
          </p:nvPr>
        </p:nvSpPr>
        <p:spPr>
          <a:xfrm>
            <a:off x="768531" y="195262"/>
            <a:ext cx="10961014" cy="1325563"/>
          </a:xfrm>
        </p:spPr>
        <p:txBody>
          <a:bodyPr/>
          <a:lstStyle/>
          <a:p>
            <a:r>
              <a:rPr kumimoji="1" lang="en-US" altLang="zh-CN" dirty="0"/>
              <a:t>CLIP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caption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task</a:t>
            </a:r>
            <a:endParaRPr kumimoji="1" lang="zh-CN" altLang="en-US" b="1" dirty="0"/>
          </a:p>
        </p:txBody>
      </p:sp>
      <p:sp>
        <p:nvSpPr>
          <p:cNvPr id="104859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39F3F-B334-F74D-B07B-F117AC7D5759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BC9A91C-4826-9EA9-E5E2-61B18BC94A2A}"/>
              </a:ext>
            </a:extLst>
          </p:cNvPr>
          <p:cNvSpPr txBox="1"/>
          <p:nvPr/>
        </p:nvSpPr>
        <p:spPr>
          <a:xfrm>
            <a:off x="768530" y="1546349"/>
            <a:ext cx="960210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50000"/>
            </a:pPr>
            <a:r>
              <a:rPr lang="en-US" altLang="zh-CN" sz="2400" b="1" dirty="0"/>
              <a:t>Beyond a Pre-Trained Object Detector</a:t>
            </a:r>
          </a:p>
          <a:p>
            <a:pPr marL="285750" indent="-285750">
              <a:buSzPct val="50000"/>
              <a:buFont typeface="Wingdings" panose="05000000000000000000" pitchFamily="2" charset="2"/>
              <a:buChar char="l"/>
            </a:pPr>
            <a:r>
              <a:rPr lang="en-US" altLang="zh-CN" sz="2400" dirty="0"/>
              <a:t>Motivation: A frozen pre-trained object detector fail to encode object predicates and image/scene level information</a:t>
            </a:r>
          </a:p>
          <a:p>
            <a:pPr marL="285750" indent="-285750">
              <a:buSzPct val="50000"/>
              <a:buFont typeface="Wingdings" panose="05000000000000000000" pitchFamily="2" charset="2"/>
              <a:buChar char="l"/>
            </a:pPr>
            <a:r>
              <a:rPr lang="en-US" altLang="zh-CN" sz="2400" dirty="0"/>
              <a:t>CLIP only acts as a </a:t>
            </a:r>
            <a:r>
              <a:rPr lang="en-US" altLang="zh-CN" sz="2400" b="1" dirty="0"/>
              <a:t>cross-modal retrieval model, </a:t>
            </a:r>
            <a:r>
              <a:rPr lang="en-US" altLang="zh-CN" sz="2400" dirty="0"/>
              <a:t>t</a:t>
            </a:r>
            <a:r>
              <a:rPr lang="en-US" altLang="zh-CN" sz="2400" dirty="0">
                <a:effectLst/>
              </a:rPr>
              <a:t>ake into account both global and local information</a:t>
            </a:r>
            <a:endParaRPr lang="en-US" altLang="zh-CN" sz="2400" dirty="0"/>
          </a:p>
          <a:p>
            <a:pPr marL="285750" indent="-285750">
              <a:buSzPct val="50000"/>
              <a:buFont typeface="Wingdings" panose="05000000000000000000" pitchFamily="2" charset="2"/>
              <a:buChar char="l"/>
            </a:pPr>
            <a:endParaRPr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C48D22-D5D5-7438-1B38-5DFD76AAB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067" y="3433925"/>
            <a:ext cx="8784844" cy="34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538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标题 1"/>
          <p:cNvSpPr>
            <a:spLocks noGrp="1"/>
          </p:cNvSpPr>
          <p:nvPr>
            <p:ph type="title"/>
          </p:nvPr>
        </p:nvSpPr>
        <p:spPr>
          <a:xfrm>
            <a:off x="768531" y="195262"/>
            <a:ext cx="10961014" cy="1325563"/>
          </a:xfrm>
        </p:spPr>
        <p:txBody>
          <a:bodyPr/>
          <a:lstStyle/>
          <a:p>
            <a:r>
              <a:rPr kumimoji="1" lang="en-US" altLang="zh-CN" dirty="0"/>
              <a:t>CLIP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caption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task</a:t>
            </a:r>
            <a:endParaRPr kumimoji="1" lang="zh-CN" altLang="en-US" b="1" dirty="0"/>
          </a:p>
        </p:txBody>
      </p:sp>
      <p:sp>
        <p:nvSpPr>
          <p:cNvPr id="104859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39F3F-B334-F74D-B07B-F117AC7D5759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BC9A91C-4826-9EA9-E5E2-61B18BC94A2A}"/>
              </a:ext>
            </a:extLst>
          </p:cNvPr>
          <p:cNvSpPr txBox="1"/>
          <p:nvPr/>
        </p:nvSpPr>
        <p:spPr>
          <a:xfrm>
            <a:off x="768530" y="1546349"/>
            <a:ext cx="96021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50000"/>
            </a:pPr>
            <a:r>
              <a:rPr lang="en-US" altLang="zh-CN" sz="2400" b="1" dirty="0"/>
              <a:t>Beyond a Pre-Trained Object Detector</a:t>
            </a:r>
          </a:p>
          <a:p>
            <a:pPr>
              <a:buSzPct val="50000"/>
            </a:pPr>
            <a:endParaRPr lang="en-US" altLang="zh-CN" sz="2400" b="1" dirty="0"/>
          </a:p>
          <a:p>
            <a:pPr marL="285750" indent="-285750">
              <a:buSzPct val="50000"/>
              <a:buFont typeface="Wingdings" panose="05000000000000000000" pitchFamily="2" charset="2"/>
              <a:buChar char="l"/>
            </a:pPr>
            <a:r>
              <a:rPr lang="en-US" altLang="zh-CN" sz="2400" dirty="0"/>
              <a:t>In the other hand, the visual similarity is unreliable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DB2743-F4D4-4D70-8162-F4064645D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239" y="2772202"/>
            <a:ext cx="5903279" cy="27153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EC0CD45-01C4-4F6C-9FEB-BB7D2B223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530" y="2940605"/>
            <a:ext cx="4792319" cy="242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89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标题 1"/>
          <p:cNvSpPr>
            <a:spLocks noGrp="1"/>
          </p:cNvSpPr>
          <p:nvPr>
            <p:ph type="title"/>
          </p:nvPr>
        </p:nvSpPr>
        <p:spPr>
          <a:xfrm>
            <a:off x="768531" y="195262"/>
            <a:ext cx="10961014" cy="1325563"/>
          </a:xfrm>
        </p:spPr>
        <p:txBody>
          <a:bodyPr/>
          <a:lstStyle/>
          <a:p>
            <a:r>
              <a:rPr kumimoji="1" lang="en-US" altLang="zh-CN" dirty="0"/>
              <a:t>CLIP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caption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task</a:t>
            </a:r>
            <a:endParaRPr kumimoji="1" lang="zh-CN" altLang="en-US" dirty="0"/>
          </a:p>
        </p:txBody>
      </p:sp>
      <p:sp>
        <p:nvSpPr>
          <p:cNvPr id="104859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39F3F-B334-F74D-B07B-F117AC7D5759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BC9A91C-4826-9EA9-E5E2-61B18BC94A2A}"/>
              </a:ext>
            </a:extLst>
          </p:cNvPr>
          <p:cNvSpPr txBox="1"/>
          <p:nvPr/>
        </p:nvSpPr>
        <p:spPr>
          <a:xfrm>
            <a:off x="768531" y="1462977"/>
            <a:ext cx="7176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50000"/>
            </a:pPr>
            <a:r>
              <a:rPr lang="en-US" altLang="zh-CN" sz="2400" b="1" dirty="0">
                <a:effectLst/>
              </a:rPr>
              <a:t>Quantitative results</a:t>
            </a:r>
            <a:endParaRPr lang="en-US" altLang="zh-CN" sz="2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02EF4B-D022-D94A-E2F4-7AA6B66FF8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02" b="83893"/>
          <a:stretch/>
        </p:blipFill>
        <p:spPr>
          <a:xfrm>
            <a:off x="762898" y="2115579"/>
            <a:ext cx="10487094" cy="47614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AABED14-2412-4C24-A51E-11D19465E3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593"/>
          <a:stretch/>
        </p:blipFill>
        <p:spPr>
          <a:xfrm>
            <a:off x="757265" y="2602768"/>
            <a:ext cx="10487094" cy="124061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9D31911-F5C5-4E32-A0B7-7ADBFAFB0E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06" r="675"/>
          <a:stretch/>
        </p:blipFill>
        <p:spPr>
          <a:xfrm>
            <a:off x="1693968" y="3936788"/>
            <a:ext cx="4148032" cy="28542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620F4B-BAEE-4B1E-BD46-2868508E0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9038" y="4420033"/>
            <a:ext cx="4861981" cy="178323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F2DF9FE-2B22-4E0F-968B-9FE8F7EA9325}"/>
              </a:ext>
            </a:extLst>
          </p:cNvPr>
          <p:cNvSpPr txBox="1"/>
          <p:nvPr/>
        </p:nvSpPr>
        <p:spPr>
          <a:xfrm>
            <a:off x="168471" y="3947978"/>
            <a:ext cx="2052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/>
              <a:t>Beyond a Pre-Trained Object Detector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0500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1978</TotalTime>
  <Words>1673</Words>
  <Application>Microsoft Macintosh PowerPoint</Application>
  <PresentationFormat>宽屏</PresentationFormat>
  <Paragraphs>320</Paragraphs>
  <Slides>29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5" baseType="lpstr">
      <vt:lpstr>等线</vt:lpstr>
      <vt:lpstr>PingFangSC-Regular</vt:lpstr>
      <vt:lpstr>Arial</vt:lpstr>
      <vt:lpstr>Candara</vt:lpstr>
      <vt:lpstr>Wingdings</vt:lpstr>
      <vt:lpstr>Office 主题​​</vt:lpstr>
      <vt:lpstr>CLIP Feature utilization In Downstream V-L Tasks</vt:lpstr>
      <vt:lpstr>How Much Can CLIP Benefit Vision-and-Language Tasks?</vt:lpstr>
      <vt:lpstr>How Much Can CLIP Benefit Vision-and-Language Tasks?</vt:lpstr>
      <vt:lpstr>How Much Can CLIP Benefit Vision-and-Language Tasks?</vt:lpstr>
      <vt:lpstr>CLIP in image caption task</vt:lpstr>
      <vt:lpstr>CLIP in image caption task</vt:lpstr>
      <vt:lpstr>CLIP in image caption task</vt:lpstr>
      <vt:lpstr>CLIP in image caption task</vt:lpstr>
      <vt:lpstr>CLIP in image caption task</vt:lpstr>
      <vt:lpstr>CLIP in image caption task</vt:lpstr>
      <vt:lpstr>Improvement</vt:lpstr>
      <vt:lpstr>Per-Pixel Method</vt:lpstr>
      <vt:lpstr>Per-Pixel Method</vt:lpstr>
      <vt:lpstr>Per-Pixel Method</vt:lpstr>
      <vt:lpstr>Per-Pixel Method</vt:lpstr>
      <vt:lpstr>Two-stage OV-Segmentation method </vt:lpstr>
      <vt:lpstr>Open-Vocabulary Semantic Segmentation with Mask-Adapted CLIP</vt:lpstr>
      <vt:lpstr>Open-Vocabulary Semantic Segmentation with Mask-Adapted CLIP</vt:lpstr>
      <vt:lpstr>Open-Vocabulary Semantic Segmentation with Mask-Adapted CLIP</vt:lpstr>
      <vt:lpstr>Open-Vocabulary Semantic Segmentation with Mask-Adapted CLIP</vt:lpstr>
      <vt:lpstr>Open-Vocabulary Semantic Segmentation with Mask-Adapted CLIP</vt:lpstr>
      <vt:lpstr>Open-Vocabulary Semantic Segmentation with Mask-Adapted CLIP</vt:lpstr>
      <vt:lpstr>Visual Relation Prediction </vt:lpstr>
      <vt:lpstr>Visual Relation Prediction </vt:lpstr>
      <vt:lpstr>Visual Relation Prediction </vt:lpstr>
      <vt:lpstr>Visual Relation Prediction </vt:lpstr>
      <vt:lpstr>Visual Relation Prediction </vt:lpstr>
      <vt:lpstr>Visual Relation Prediction 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Survey on Image Caption</dc:title>
  <dc:creator>Microsoft Office User</dc:creator>
  <cp:lastModifiedBy>高敬淳</cp:lastModifiedBy>
  <cp:revision>38</cp:revision>
  <dcterms:created xsi:type="dcterms:W3CDTF">2020-07-29T15:47:27Z</dcterms:created>
  <dcterms:modified xsi:type="dcterms:W3CDTF">2022-11-18T10:39:25Z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3db8a61a79694b23932038ff53f595a2</vt:lpwstr>
  </property>
</Properties>
</file>